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F8BA00"/>
            </a:solidFill>
            <a:ln w="12700" cap="flat">
              <a:noFill/>
              <a:miter lim="400000"/>
            </a:ln>
            <a:effectLst/>
          </c:spPr>
          <c:explosion val="0"/>
          <c:dPt>
            <c:idx val="0"/>
            <c:explosion val="0"/>
            <c:spPr>
              <a:solidFill>
                <a:srgbClr val="F8BA00"/>
              </a:solidFill>
              <a:ln w="12700" cap="flat">
                <a:noFill/>
                <a:miter lim="400000"/>
              </a:ln>
              <a:effectLst/>
            </c:spPr>
          </c:dPt>
          <c:dPt>
            <c:idx val="1"/>
            <c:explosion val="0"/>
            <c:spPr>
              <a:solidFill>
                <a:schemeClr val="accent4">
                  <a:hueOff val="-858837"/>
                  <a:lumOff val="-9791"/>
                </a:schemeClr>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August</c:v>
                </c:pt>
                <c:pt idx="1">
                  <c:v>September</c:v>
                </c:pt>
              </c:strCache>
            </c:strRef>
          </c:cat>
          <c:val>
            <c:numRef>
              <c:f>Sheet1!$B$2:$C$2</c:f>
              <c:numCache>
                <c:ptCount val="2"/>
                <c:pt idx="0">
                  <c:v>91.000000</c:v>
                </c:pt>
                <c:pt idx="1">
                  <c:v>9.000000</c:v>
                </c:pt>
              </c:numCache>
            </c:numRef>
          </c:val>
        </c:ser>
        <c:firstSliceAng val="0"/>
        <c:holeSize val="63"/>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F8BA00"/>
            </a:solidFill>
            <a:ln w="12700" cap="flat">
              <a:noFill/>
              <a:miter lim="400000"/>
            </a:ln>
            <a:effectLst/>
          </c:spPr>
          <c:explosion val="0"/>
          <c:dPt>
            <c:idx val="0"/>
            <c:explosion val="0"/>
            <c:spPr>
              <a:solidFill>
                <a:srgbClr val="F8BA00"/>
              </a:solidFill>
              <a:ln w="12700" cap="flat">
                <a:noFill/>
                <a:miter lim="400000"/>
              </a:ln>
              <a:effectLst/>
            </c:spPr>
          </c:dPt>
          <c:dPt>
            <c:idx val="1"/>
            <c:explosion val="0"/>
            <c:spPr>
              <a:solidFill>
                <a:schemeClr val="accent4">
                  <a:hueOff val="-858837"/>
                  <a:lumOff val="-9791"/>
                </a:schemeClr>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August</c:v>
                </c:pt>
                <c:pt idx="1">
                  <c:v>Untitled 1</c:v>
                </c:pt>
              </c:strCache>
            </c:strRef>
          </c:cat>
          <c:val>
            <c:numRef>
              <c:f>Sheet1!$B$2:$C$2</c:f>
              <c:numCache>
                <c:ptCount val="2"/>
                <c:pt idx="0">
                  <c:v>62.000000</c:v>
                </c:pt>
                <c:pt idx="1">
                  <c:v>38.000000</c:v>
                </c:pt>
              </c:numCache>
            </c:numRef>
          </c:val>
        </c:ser>
        <c:firstSliceAng val="0"/>
        <c:holeSize val="63"/>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F8BA00"/>
            </a:solidFill>
            <a:ln w="12700" cap="flat">
              <a:noFill/>
              <a:miter lim="400000"/>
            </a:ln>
            <a:effectLst/>
          </c:spPr>
          <c:explosion val="0"/>
          <c:dPt>
            <c:idx val="0"/>
            <c:explosion val="0"/>
            <c:spPr>
              <a:solidFill>
                <a:srgbClr val="F8BA00"/>
              </a:solidFill>
              <a:ln w="12700" cap="flat">
                <a:noFill/>
                <a:miter lim="400000"/>
              </a:ln>
              <a:effectLst/>
            </c:spPr>
          </c:dPt>
          <c:dPt>
            <c:idx val="1"/>
            <c:explosion val="0"/>
            <c:spPr>
              <a:solidFill>
                <a:schemeClr val="accent4">
                  <a:hueOff val="-858837"/>
                  <a:lumOff val="-9791"/>
                </a:schemeClr>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Untitled 1</c:v>
                </c:pt>
                <c:pt idx="1">
                  <c:v>August</c:v>
                </c:pt>
              </c:strCache>
            </c:strRef>
          </c:cat>
          <c:val>
            <c:numRef>
              <c:f>Sheet1!$B$2:$C$2</c:f>
              <c:numCache>
                <c:ptCount val="2"/>
                <c:pt idx="0">
                  <c:v>66.000000</c:v>
                </c:pt>
                <c:pt idx="1">
                  <c:v>33.000000</c:v>
                </c:pt>
              </c:numCache>
            </c:numRef>
          </c:val>
        </c:ser>
        <c:firstSliceAng val="0"/>
        <c:holeSize val="63"/>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devimages-cdn.apple.com/design/resources/download/Bezel-iPhone-16.dmg"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https://devimages-cdn.apple.com/design/resources/download/Bezel-iPhone-16.dmg"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ALESSANDRO STILL PRESENTING</a:t>
            </a:r>
          </a:p>
          <a:p>
            <a:pPr/>
          </a:p>
          <a:p>
            <a:pPr/>
            <a:r>
              <a:t>Notes:</a:t>
            </a:r>
          </a:p>
          <a:p>
            <a:pPr/>
          </a:p>
          <a:p>
            <a:pPr/>
            <a:r>
              <a:t>- Begin by introducing yourself and each team member briefly (name, role, and a fun fact, if appropriate).</a:t>
            </a:r>
          </a:p>
          <a:p>
            <a:pPr/>
            <a:r>
              <a:t>- Include a team photo or Memojis to make it more engaging and personal.</a:t>
            </a:r>
          </a:p>
          <a:p>
            <a:pPr/>
            <a:r>
              <a:t>- You can also Highlight each team member’s contribution to the project, showing appreciation for the collaborative effort.</a:t>
            </a:r>
          </a:p>
          <a:p>
            <a:pPr/>
            <a:r>
              <a:t>- Maintain eye contact with the audience to create a connection.</a:t>
            </a:r>
          </a:p>
          <a:p>
            <a:pPr/>
            <a:r>
              <a:t>- Keep the introduction concise to maintain the audience’s interest and transition smoothly into the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Notes:</a:t>
            </a:r>
          </a:p>
          <a:p>
            <a:pPr/>
          </a:p>
          <a:p>
            <a:pPr/>
            <a:r>
              <a:t>-  Summarize the key points from the presentation.</a:t>
            </a:r>
          </a:p>
          <a:p>
            <a:pPr marL="279400" indent="-279400">
              <a:buSzPct val="123000"/>
              <a:buChar char="-"/>
            </a:pPr>
            <a:r>
              <a:t>Reinforce the problem, solution, and how the app addresses the needs of the users.</a:t>
            </a:r>
          </a:p>
          <a:p>
            <a:pPr marL="279400" indent="-279400">
              <a:buSzPct val="123000"/>
              <a:buChar char="-"/>
            </a:pPr>
            <a:r>
              <a:t>Highlight the app's core features or the most impactful takeaways.</a:t>
            </a:r>
          </a:p>
          <a:p>
            <a:pPr/>
          </a:p>
          <a:p>
            <a:pPr/>
            <a:r>
              <a:t>Here are a few examples of how you can end your presentation with a strong closing:</a:t>
            </a:r>
          </a:p>
          <a:p>
            <a:pPr/>
          </a:p>
          <a:p>
            <a:pPr marL="279400" indent="-279400">
              <a:buSzPct val="123000"/>
              <a:buChar char="-"/>
            </a:pPr>
            <a:r>
              <a:t>“Thank you all for your attention! If you have any questions or feedback, we’d love to hear from you!”</a:t>
            </a:r>
          </a:p>
          <a:p>
            <a:pPr marL="279400" indent="-279400">
              <a:buSzPct val="123000"/>
              <a:buChar char="-"/>
            </a:pPr>
            <a:r>
              <a:t>"We’re proud of what we’ve created with [App Name], and we believe it will make a positive impact on the way [target] engage with [topic]. Thank you for your attention!”</a:t>
            </a:r>
          </a:p>
          <a:p>
            <a:pPr marL="279400" indent="-279400">
              <a:buSzPct val="123000"/>
              <a:buChar char="-"/>
            </a:pPr>
            <a:r>
              <a:t>"We hope that [App Name] has inspired you as much as it has inspired us. We believe in its potential, and we’re excited for the future. If you have any questions or feedback, we’d love to hear from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Qui ancora Alessandro</a:t>
            </a:r>
          </a:p>
          <a:p>
            <a:pPr/>
            <a:r>
              <a:t>Notes:</a:t>
            </a:r>
          </a:p>
          <a:p>
            <a:pPr marL="279400" indent="-279400">
              <a:buSzPct val="123000"/>
              <a:buChar char="-"/>
            </a:pPr>
            <a:r>
              <a:t>Transition smoothly from the team introduction to the main topic.</a:t>
            </a:r>
          </a:p>
          <a:p>
            <a:pPr marL="279400" indent="-279400">
              <a:buSzPct val="123000"/>
              <a:buChar char="-"/>
            </a:pPr>
            <a:r>
              <a:t>Start by presenting the big idea in a clear and concise statement.</a:t>
            </a:r>
          </a:p>
          <a:p>
            <a:pPr marL="279400" indent="-279400">
              <a:buSzPct val="123000"/>
              <a:buChar char="-"/>
            </a:pPr>
            <a:r>
              <a:t>Explain why this idea matters and its potential impact.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Qui AleMadda</a:t>
            </a:r>
          </a:p>
          <a:p>
            <a:pPr/>
          </a:p>
          <a:p>
            <a:pPr/>
            <a:r>
              <a:t>Notes:</a:t>
            </a:r>
          </a:p>
          <a:p>
            <a:pPr/>
          </a:p>
          <a:p>
            <a:pPr marL="279400" indent="-279400">
              <a:buSzPct val="123000"/>
              <a:buChar char="-"/>
            </a:pPr>
            <a:r>
              <a:t>Outline the research process you followed to address the challenge.</a:t>
            </a:r>
          </a:p>
          <a:p>
            <a:pPr marL="279400" indent="-279400">
              <a:buSzPct val="123000"/>
              <a:buChar char="-"/>
            </a:pPr>
            <a:r>
              <a:t>**IMPORTANT**:  Highlight key methods used (e.g., surveys, interviews, competitive analysis).</a:t>
            </a:r>
          </a:p>
          <a:p>
            <a:pPr marL="279400" indent="-279400">
              <a:buSzPct val="123000"/>
              <a:buChar char="-"/>
            </a:pPr>
            <a:r>
              <a:t>Include visuals like charts, graphs, or images to illustrate the research outcomes.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Qui AleMadda</a:t>
            </a:r>
          </a:p>
          <a:p>
            <a:pPr/>
          </a:p>
          <a:p>
            <a:pPr/>
            <a:r>
              <a:t>Notes:</a:t>
            </a:r>
          </a:p>
          <a:p>
            <a:pPr/>
          </a:p>
          <a:p>
            <a:pPr marL="279400" indent="-279400">
              <a:buSzPct val="123000"/>
              <a:buChar char="-"/>
            </a:pPr>
            <a:r>
              <a:t>Outline the research process you followed to address the challenge.</a:t>
            </a:r>
          </a:p>
          <a:p>
            <a:pPr marL="279400" indent="-279400">
              <a:buSzPct val="123000"/>
              <a:buChar char="-"/>
            </a:pPr>
            <a:r>
              <a:t>**IMPORTANT**:  Highlight key methods used (e.g., surveys, interviews, competitive analysis).</a:t>
            </a:r>
          </a:p>
          <a:p>
            <a:pPr marL="279400" indent="-279400">
              <a:buSzPct val="123000"/>
              <a:buChar char="-"/>
            </a:pPr>
            <a:r>
              <a:t>Include visuals like charts, graphs, or images to illustrate the research outcomes.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Qui AleMadda</a:t>
            </a:r>
          </a:p>
          <a:p>
            <a:pPr/>
          </a:p>
          <a:p>
            <a:pPr/>
            <a:r>
              <a:t>Notes:</a:t>
            </a:r>
          </a:p>
          <a:p>
            <a:pPr/>
          </a:p>
          <a:p>
            <a:pPr marL="279400" indent="-279400">
              <a:buSzPct val="123000"/>
              <a:buChar char="-"/>
            </a:pPr>
            <a:r>
              <a:t>Outline the research process you followed to address the challenge.</a:t>
            </a:r>
          </a:p>
          <a:p>
            <a:pPr marL="279400" indent="-279400">
              <a:buSzPct val="123000"/>
              <a:buChar char="-"/>
            </a:pPr>
            <a:r>
              <a:t>**IMPORTANT**:  Highlight key methods used (e.g., surveys, interviews, competitive analysis).</a:t>
            </a:r>
          </a:p>
          <a:p>
            <a:pPr marL="279400" indent="-279400">
              <a:buSzPct val="123000"/>
              <a:buChar char="-"/>
            </a:pPr>
            <a:r>
              <a:t>Include visuals like charts, graphs, or images to illustrate the research outcomes.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Adriana qui</a:t>
            </a:r>
          </a:p>
          <a:p>
            <a:pPr/>
            <a:r>
              <a:t>Notes:</a:t>
            </a:r>
          </a:p>
          <a:p>
            <a:pPr>
              <a:defRPr b="1"/>
            </a:pPr>
            <a:r>
              <a:t>LIVE DEMO</a:t>
            </a:r>
          </a:p>
          <a:p>
            <a:pPr/>
            <a:r>
              <a:t>- Introduce the live demo with excitement to engage the audience:</a:t>
            </a:r>
          </a:p>
          <a:p>
            <a:pPr/>
            <a:r>
              <a:t>"Now, let’s see [App Name] in action!”.</a:t>
            </a:r>
          </a:p>
          <a:p>
            <a:pPr marL="279400" indent="-279400">
              <a:buSzPct val="123000"/>
              <a:buChar char="-"/>
            </a:pPr>
            <a:r>
              <a:t>Emphasize the app’s ease of use and its ability to solve the user’s problem effectively.</a:t>
            </a:r>
          </a:p>
          <a:p>
            <a:pPr marL="279400" indent="-279400">
              <a:buSzPct val="123000"/>
              <a:buChar char="-"/>
            </a:pPr>
            <a:r>
              <a:t>Prepare a backup plan (e.g., video recording) in case of technical issues.</a:t>
            </a:r>
          </a:p>
          <a:p>
            <a:pPr marL="279400" indent="-279400">
              <a:buSzPct val="123000"/>
              <a:buChar char="-"/>
            </a:pPr>
            <a:r>
              <a:t>Use a bezel to incorporate the live demo of the app. Download the bezels here: </a:t>
            </a:r>
            <a:r>
              <a:rPr u="sng">
                <a:hlinkClick r:id="rId3" invalidUrl="" action="" tgtFrame="" tooltip="" history="1" highlightClick="0" endSnd="0"/>
              </a:rPr>
              <a:t>https://devimages-cdn.apple.com/design/resources/download/Bezel-iPhone-16.dmg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Adriana qui</a:t>
            </a:r>
          </a:p>
          <a:p>
            <a:pPr/>
            <a:r>
              <a:t>Notes:</a:t>
            </a:r>
          </a:p>
          <a:p>
            <a:pPr>
              <a:defRPr b="1"/>
            </a:pPr>
            <a:r>
              <a:t>LIVE DEMO</a:t>
            </a:r>
          </a:p>
          <a:p>
            <a:pPr/>
            <a:r>
              <a:t>- Introduce the live demo with excitement to engage the audience:</a:t>
            </a:r>
          </a:p>
          <a:p>
            <a:pPr/>
            <a:r>
              <a:t>"Now, let’s see [App Name] in action!”.</a:t>
            </a:r>
          </a:p>
          <a:p>
            <a:pPr marL="279400" indent="-279400">
              <a:buSzPct val="123000"/>
              <a:buChar char="-"/>
            </a:pPr>
            <a:r>
              <a:t>Emphasize the app’s ease of use and its ability to solve the user’s problem effectively.</a:t>
            </a:r>
          </a:p>
          <a:p>
            <a:pPr marL="279400" indent="-279400">
              <a:buSzPct val="123000"/>
              <a:buChar char="-"/>
            </a:pPr>
            <a:r>
              <a:t>Prepare a backup plan (e.g., video recording) in case of technical issues.</a:t>
            </a:r>
          </a:p>
          <a:p>
            <a:pPr marL="279400" indent="-279400">
              <a:buSzPct val="123000"/>
              <a:buChar char="-"/>
            </a:pPr>
            <a:r>
              <a:t>Use a bezel to incorporate the live demo of the app. Download the bezels here: </a:t>
            </a:r>
            <a:r>
              <a:rPr u="sng">
                <a:hlinkClick r:id="rId3" invalidUrl="" action="" tgtFrame="" tooltip="" history="1" highlightClick="0" endSnd="0"/>
              </a:rPr>
              <a:t>https://devimages-cdn.apple.com/design/resources/download/Bezel-iPhone-16.dmg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Inizia Fabio</a:t>
            </a:r>
          </a:p>
          <a:p>
            <a:pPr/>
          </a:p>
          <a:p>
            <a:pPr/>
            <a:r>
              <a:t>The technologies that we used to develop this app, apart from Xcode and SwiftUI, are these three.</a:t>
            </a:r>
          </a:p>
          <a:p>
            <a:pPr/>
            <a:r>
              <a:t>The first one, TheMealDB is a huge online database of recipes that is usable thanks to a free API. It contains recipes categorised in different categories, so that we can even choose what kind of food we want to cook. The database is constantly updated, in such a way that the list of recipes in our app can be updated as well.</a:t>
            </a:r>
          </a:p>
          <a:p>
            <a:pPr/>
            <a:r>
              <a:t>The second one, AirTable, is an online service that we used to store the data taken from the database and to insert it into the app. Thanks to it, we could also add custom recipes, other than the ones present on our database.</a:t>
            </a:r>
          </a:p>
          <a:p>
            <a:pPr/>
            <a:r>
              <a:t>Lastly, we have ibisPaint, the app that our team member Adriana used to draw all the pandas by hand. If we managed to have our mascotte “Pandavacciuolo” it’s all thanks to her and this app.</a:t>
            </a:r>
          </a:p>
          <a:p>
            <a:pPr/>
          </a:p>
          <a:p>
            <a:pPr/>
            <a:r>
              <a:t>Notes:</a:t>
            </a:r>
          </a:p>
          <a:p>
            <a:pPr/>
            <a:r>
              <a:t>- Introduce the technologies with a statement like: "Here are the tools and technologies we used to bring [App Name] to life."</a:t>
            </a:r>
          </a:p>
          <a:p>
            <a:pPr/>
            <a:r>
              <a:t>- List the key technologies, frameworks, and platforms used (e.g., SwiftUI, SwiftData, Airtable… etc..).</a:t>
            </a:r>
          </a:p>
          <a:p>
            <a:pPr/>
            <a:r>
              <a:t>- Highlight how each technology contributed to solving specific challenges or enhancing the app’s functionality.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For the future implementation, we thought of three main components</a:t>
            </a:r>
          </a:p>
          <a:p>
            <a:pPr marL="407458" indent="-407458">
              <a:buSzPct val="100000"/>
              <a:buAutoNum type="arabicPeriod" startAt="1"/>
            </a:pPr>
            <a:r>
              <a:t>Filters for the recipes, using the categories present on AirTable, so that the app can satisfy users with particular tastes or needs</a:t>
            </a:r>
          </a:p>
          <a:p>
            <a:pPr marL="407458" indent="-407458">
              <a:buSzPct val="100000"/>
              <a:buAutoNum type="arabicPeriod" startAt="1"/>
            </a:pPr>
            <a:r>
              <a:t>Identity of our users, we can augment the feel of customisation of our users by inserting avatars or some form of rewards for the ones that choose to specialise in one type of </a:t>
            </a:r>
          </a:p>
          <a:p>
            <a:pPr/>
          </a:p>
          <a:p>
            <a:pPr/>
            <a:r>
              <a:t>Notes:</a:t>
            </a:r>
          </a:p>
          <a:p>
            <a:pPr/>
            <a:r>
              <a:t>- Introduce this slide with a forward-looking statement like: "Looking ahead, here are the steps we plan to take to enhance [App Name]."</a:t>
            </a:r>
          </a:p>
          <a:p>
            <a:pPr marL="279400" indent="-279400">
              <a:buSzPct val="123000"/>
              <a:buChar char="-"/>
            </a:pPr>
            <a:r>
              <a:t>List planned features or improvements based on future goals (e.g., new functionalities, scalability, design enhancements).</a:t>
            </a:r>
          </a:p>
          <a:p>
            <a:pPr marL="279400" indent="-279400">
              <a:buSzPct val="123000"/>
              <a:buChar char="-"/>
            </a:pPr>
            <a:r>
              <a:t>Highlight any opportunities for growth, such as expanding the user base or integrating with additional technologies.</a:t>
            </a:r>
          </a:p>
          <a:p>
            <a:pPr/>
            <a:r>
              <a:t>Use sentences like: "In the future, we plan to integrate [technology] to expand functionality.” - “We aim to add [feature] to further enhance the user experience.” etc…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vl1pPr>
            <a:lvl2pPr marL="0" indent="457200" defTabSz="825500">
              <a:lnSpc>
                <a:spcPct val="100000"/>
              </a:lnSpc>
              <a:spcBef>
                <a:spcPts val="0"/>
              </a:spcBef>
              <a:buSzTx/>
              <a:buNone/>
              <a:defRPr sz="5500"/>
            </a:lvl2pPr>
            <a:lvl3pPr marL="0" indent="914400" defTabSz="825500">
              <a:lnSpc>
                <a:spcPct val="100000"/>
              </a:lnSpc>
              <a:spcBef>
                <a:spcPts val="0"/>
              </a:spcBef>
              <a:buSzTx/>
              <a:buNone/>
              <a:defRPr sz="5500"/>
            </a:lvl3pPr>
            <a:lvl4pPr marL="0" indent="1371600" defTabSz="825500">
              <a:lnSpc>
                <a:spcPct val="100000"/>
              </a:lnSpc>
              <a:spcBef>
                <a:spcPts val="0"/>
              </a:spcBef>
              <a:buSzTx/>
              <a:buNone/>
              <a:defRPr sz="5500"/>
            </a:lvl4pPr>
            <a:lvl5pPr marL="0" indent="1828800" defTabSz="825500">
              <a:lnSpc>
                <a:spcPct val="100000"/>
              </a:lnSpc>
              <a:spcBef>
                <a:spcPts val="0"/>
              </a:spcBef>
              <a:buSzTx/>
              <a:buNone/>
              <a:defRPr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b="0" spc="-55" sz="5500"/>
            </a:lvl1pPr>
            <a:lvl2pPr marL="0" indent="457200" defTabSz="825500">
              <a:lnSpc>
                <a:spcPct val="100000"/>
              </a:lnSpc>
              <a:spcBef>
                <a:spcPts val="1800"/>
              </a:spcBef>
              <a:buSzTx/>
              <a:buNone/>
              <a:defRPr b="0" spc="-55" sz="5500"/>
            </a:lvl2pPr>
            <a:lvl3pPr marL="0" indent="914400" defTabSz="825500">
              <a:lnSpc>
                <a:spcPct val="100000"/>
              </a:lnSpc>
              <a:spcBef>
                <a:spcPts val="1800"/>
              </a:spcBef>
              <a:buSzTx/>
              <a:buNone/>
              <a:defRPr b="0" spc="-55" sz="5500"/>
            </a:lvl3pPr>
            <a:lvl4pPr marL="0" indent="1371600" defTabSz="825500">
              <a:lnSpc>
                <a:spcPct val="100000"/>
              </a:lnSpc>
              <a:spcBef>
                <a:spcPts val="1800"/>
              </a:spcBef>
              <a:buSzTx/>
              <a:buNone/>
              <a:defRPr b="0" spc="-55" sz="5500"/>
            </a:lvl4pPr>
            <a:lvl5pPr marL="0" indent="1828800" defTabSz="825500">
              <a:lnSpc>
                <a:spcPct val="100000"/>
              </a:lnSpc>
              <a:spcBef>
                <a:spcPts val="1800"/>
              </a:spcBef>
              <a:buSzTx/>
              <a:buNone/>
              <a:defRPr b="0"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b="0"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b="0"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b="0"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b="0"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b="0"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pc="-250" sz="25000"/>
            </a:lvl1pPr>
            <a:lvl2pPr marL="0" indent="457200" algn="ctr">
              <a:lnSpc>
                <a:spcPct val="80000"/>
              </a:lnSpc>
              <a:spcBef>
                <a:spcPts val="0"/>
              </a:spcBef>
              <a:buSzTx/>
              <a:buNone/>
              <a:defRPr spc="-250" sz="25000"/>
            </a:lvl2pPr>
            <a:lvl3pPr marL="0" indent="914400" algn="ctr">
              <a:lnSpc>
                <a:spcPct val="80000"/>
              </a:lnSpc>
              <a:spcBef>
                <a:spcPts val="0"/>
              </a:spcBef>
              <a:buSzTx/>
              <a:buNone/>
              <a:defRPr spc="-250" sz="25000"/>
            </a:lvl3pPr>
            <a:lvl4pPr marL="0" indent="1371600" algn="ctr">
              <a:lnSpc>
                <a:spcPct val="80000"/>
              </a:lnSpc>
              <a:spcBef>
                <a:spcPts val="0"/>
              </a:spcBef>
              <a:buSzTx/>
              <a:buNone/>
              <a:defRPr spc="-250" sz="25000"/>
            </a:lvl4pPr>
            <a:lvl5pPr marL="0" indent="1828800" algn="ctr">
              <a:lnSpc>
                <a:spcPct val="80000"/>
              </a:lnSpc>
              <a:spcBef>
                <a:spcPts val="0"/>
              </a:spcBef>
              <a:buSzTx/>
              <a:buNone/>
              <a:defRPr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b="0" spc="-170" sz="8500">
                <a:latin typeface="Helvetica Neue Medium"/>
                <a:ea typeface="Helvetica Neue Medium"/>
                <a:cs typeface="Helvetica Neue Medium"/>
                <a:sym typeface="Helvetica Neue Medium"/>
              </a:defRPr>
            </a:lvl1pPr>
            <a:lvl2pPr marL="638923" indent="-12700">
              <a:spcBef>
                <a:spcPts val="0"/>
              </a:spcBef>
              <a:buSzTx/>
              <a:buNone/>
              <a:defRPr b="0" spc="-170" sz="8500">
                <a:latin typeface="Helvetica Neue Medium"/>
                <a:ea typeface="Helvetica Neue Medium"/>
                <a:cs typeface="Helvetica Neue Medium"/>
                <a:sym typeface="Helvetica Neue Medium"/>
              </a:defRPr>
            </a:lvl2pPr>
            <a:lvl3pPr marL="638923" indent="444500">
              <a:spcBef>
                <a:spcPts val="0"/>
              </a:spcBef>
              <a:buSzTx/>
              <a:buNone/>
              <a:defRPr b="0" spc="-170" sz="8500">
                <a:latin typeface="Helvetica Neue Medium"/>
                <a:ea typeface="Helvetica Neue Medium"/>
                <a:cs typeface="Helvetica Neue Medium"/>
                <a:sym typeface="Helvetica Neue Medium"/>
              </a:defRPr>
            </a:lvl3pPr>
            <a:lvl4pPr marL="638923" indent="901700">
              <a:spcBef>
                <a:spcPts val="0"/>
              </a:spcBef>
              <a:buSzTx/>
              <a:buNone/>
              <a:defRPr b="0" spc="-170" sz="8500">
                <a:latin typeface="Helvetica Neue Medium"/>
                <a:ea typeface="Helvetica Neue Medium"/>
                <a:cs typeface="Helvetica Neue Medium"/>
                <a:sym typeface="Helvetica Neue Medium"/>
              </a:defRPr>
            </a:lvl4pPr>
            <a:lvl5pPr marL="638923" indent="1358900">
              <a:spcBef>
                <a:spcPts val="0"/>
              </a:spcBef>
              <a:buSzTx/>
              <a:buNone/>
              <a:defRPr b="0"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a:lvl1pPr>
            <a:lvl2pPr marL="0" indent="457200" defTabSz="825500">
              <a:lnSpc>
                <a:spcPct val="100000"/>
              </a:lnSpc>
              <a:spcBef>
                <a:spcPts val="0"/>
              </a:spcBef>
              <a:buSzTx/>
              <a:buNone/>
              <a:defRPr sz="5500"/>
            </a:lvl2pPr>
            <a:lvl3pPr marL="0" indent="914400" defTabSz="825500">
              <a:lnSpc>
                <a:spcPct val="100000"/>
              </a:lnSpc>
              <a:spcBef>
                <a:spcPts val="0"/>
              </a:spcBef>
              <a:buSzTx/>
              <a:buNone/>
              <a:defRPr sz="5500"/>
            </a:lvl3pPr>
            <a:lvl4pPr marL="0" indent="1371600" defTabSz="825500">
              <a:lnSpc>
                <a:spcPct val="100000"/>
              </a:lnSpc>
              <a:spcBef>
                <a:spcPts val="0"/>
              </a:spcBef>
              <a:buSzTx/>
              <a:buNone/>
              <a:defRPr sz="5500"/>
            </a:lvl4pPr>
            <a:lvl5pPr marL="0" indent="1828800" defTabSz="825500">
              <a:lnSpc>
                <a:spcPct val="100000"/>
              </a:lnSpc>
              <a:spcBef>
                <a:spcPts val="0"/>
              </a:spcBef>
              <a:buSzTx/>
              <a:buNone/>
              <a:defRPr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a:lvl1pPr>
            <a:lvl2pPr marL="0" indent="457200" defTabSz="825500">
              <a:lnSpc>
                <a:spcPct val="100000"/>
              </a:lnSpc>
              <a:spcBef>
                <a:spcPts val="0"/>
              </a:spcBef>
              <a:buSzTx/>
              <a:buNone/>
              <a:defRPr sz="5500"/>
            </a:lvl2pPr>
            <a:lvl3pPr marL="0" indent="914400" defTabSz="825500">
              <a:lnSpc>
                <a:spcPct val="100000"/>
              </a:lnSpc>
              <a:spcBef>
                <a:spcPts val="0"/>
              </a:spcBef>
              <a:buSzTx/>
              <a:buNone/>
              <a:defRPr sz="5500"/>
            </a:lvl3pPr>
            <a:lvl4pPr marL="0" indent="1371600" defTabSz="825500">
              <a:lnSpc>
                <a:spcPct val="100000"/>
              </a:lnSpc>
              <a:spcBef>
                <a:spcPts val="0"/>
              </a:spcBef>
              <a:buSzTx/>
              <a:buNone/>
              <a:defRPr sz="5500"/>
            </a:lvl4pPr>
            <a:lvl5pPr marL="0" indent="1828800" defTabSz="825500">
              <a:lnSpc>
                <a:spcPct val="100000"/>
              </a:lnSpc>
              <a:spcBef>
                <a:spcPts val="0"/>
              </a:spcBef>
              <a:buSzTx/>
              <a:buNone/>
              <a:defRPr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b="0"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25400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1pPr>
      <a:lvl2pPr marL="31496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2pPr>
      <a:lvl3pPr marL="37592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3pPr>
      <a:lvl4pPr marL="43688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4pPr>
      <a:lvl5pPr marL="49784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5pPr>
      <a:lvl6pPr marL="55880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6pPr>
      <a:lvl7pPr marL="61976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7pPr>
      <a:lvl8pPr marL="68072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8pPr>
      <a:lvl9pPr marL="7416800" marR="0" indent="-2540000" algn="l" defTabSz="2438338" rtl="0" latinLnBrk="0">
        <a:lnSpc>
          <a:spcPct val="90000"/>
        </a:lnSpc>
        <a:spcBef>
          <a:spcPts val="4500"/>
        </a:spcBef>
        <a:spcAft>
          <a:spcPts val="0"/>
        </a:spcAft>
        <a:buClrTx/>
        <a:buSzPct val="123000"/>
        <a:buFontTx/>
        <a:buChar char="•"/>
        <a:tabLst/>
        <a:defRPr b="1" baseline="0" cap="none" i="0" spc="0" strike="noStrike" sz="200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20.png"/><Relationship Id="rId9"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hart" Target="../charts/char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pic>
        <p:nvPicPr>
          <p:cNvPr id="171" name="pasted-movie.png" descr="pasted-movie.png"/>
          <p:cNvPicPr>
            <a:picLocks noChangeAspect="1"/>
          </p:cNvPicPr>
          <p:nvPr/>
        </p:nvPicPr>
        <p:blipFill>
          <a:blip r:embed="rId3">
            <a:extLst/>
          </a:blip>
          <a:srcRect l="15841" t="24113" r="11375" b="13151"/>
          <a:stretch>
            <a:fillRect/>
          </a:stretch>
        </p:blipFill>
        <p:spPr>
          <a:xfrm>
            <a:off x="-106958" y="-331986"/>
            <a:ext cx="24597882" cy="13770338"/>
          </a:xfrm>
          <a:prstGeom prst="rect">
            <a:avLst/>
          </a:prstGeom>
          <a:ln w="12700">
            <a:miter lim="400000"/>
          </a:ln>
        </p:spPr>
      </p:pic>
      <p:pic>
        <p:nvPicPr>
          <p:cNvPr id="172" name="photo_2025-04-14 17.28.49.jpeg" descr="photo_2025-04-14 17.28.49.jpeg"/>
          <p:cNvPicPr>
            <a:picLocks noChangeAspect="1"/>
          </p:cNvPicPr>
          <p:nvPr/>
        </p:nvPicPr>
        <p:blipFill>
          <a:blip r:embed="rId4">
            <a:extLst/>
          </a:blip>
          <a:srcRect l="0" t="25007" r="0" b="20444"/>
          <a:stretch>
            <a:fillRect/>
          </a:stretch>
        </p:blipFill>
        <p:spPr>
          <a:xfrm>
            <a:off x="-2311082" y="4439263"/>
            <a:ext cx="30079030" cy="12305636"/>
          </a:xfrm>
          <a:custGeom>
            <a:avLst/>
            <a:gdLst/>
            <a:ahLst/>
            <a:cxnLst>
              <a:cxn ang="0">
                <a:pos x="wd2" y="hd2"/>
              </a:cxn>
              <a:cxn ang="5400000">
                <a:pos x="wd2" y="hd2"/>
              </a:cxn>
              <a:cxn ang="10800000">
                <a:pos x="wd2" y="hd2"/>
              </a:cxn>
              <a:cxn ang="16200000">
                <a:pos x="wd2" y="hd2"/>
              </a:cxn>
            </a:cxnLst>
            <a:rect l="0" t="0" r="r" b="b"/>
            <a:pathLst>
              <a:path w="21600" h="21582" fill="norm" stroke="1" extrusionOk="0">
                <a:moveTo>
                  <a:pt x="13937" y="0"/>
                </a:moveTo>
                <a:cubicBezTo>
                  <a:pt x="13720" y="3"/>
                  <a:pt x="13681" y="16"/>
                  <a:pt x="13598" y="111"/>
                </a:cubicBezTo>
                <a:cubicBezTo>
                  <a:pt x="13500" y="224"/>
                  <a:pt x="13308" y="668"/>
                  <a:pt x="13308" y="781"/>
                </a:cubicBezTo>
                <a:cubicBezTo>
                  <a:pt x="13308" y="817"/>
                  <a:pt x="13291" y="932"/>
                  <a:pt x="13271" y="1036"/>
                </a:cubicBezTo>
                <a:cubicBezTo>
                  <a:pt x="13223" y="1275"/>
                  <a:pt x="13223" y="1517"/>
                  <a:pt x="13271" y="1664"/>
                </a:cubicBezTo>
                <a:cubicBezTo>
                  <a:pt x="13291" y="1727"/>
                  <a:pt x="13307" y="1802"/>
                  <a:pt x="13308" y="1831"/>
                </a:cubicBezTo>
                <a:cubicBezTo>
                  <a:pt x="13308" y="1859"/>
                  <a:pt x="13321" y="1942"/>
                  <a:pt x="13336" y="2014"/>
                </a:cubicBezTo>
                <a:cubicBezTo>
                  <a:pt x="13351" y="2086"/>
                  <a:pt x="13364" y="2262"/>
                  <a:pt x="13364" y="2407"/>
                </a:cubicBezTo>
                <a:cubicBezTo>
                  <a:pt x="13364" y="2551"/>
                  <a:pt x="13372" y="2669"/>
                  <a:pt x="13381" y="2669"/>
                </a:cubicBezTo>
                <a:cubicBezTo>
                  <a:pt x="13390" y="2669"/>
                  <a:pt x="13402" y="2747"/>
                  <a:pt x="13407" y="2841"/>
                </a:cubicBezTo>
                <a:cubicBezTo>
                  <a:pt x="13411" y="2936"/>
                  <a:pt x="13433" y="3126"/>
                  <a:pt x="13454" y="3264"/>
                </a:cubicBezTo>
                <a:cubicBezTo>
                  <a:pt x="13499" y="3552"/>
                  <a:pt x="13488" y="3609"/>
                  <a:pt x="13381" y="3675"/>
                </a:cubicBezTo>
                <a:cubicBezTo>
                  <a:pt x="13265" y="3747"/>
                  <a:pt x="13149" y="3864"/>
                  <a:pt x="13118" y="3941"/>
                </a:cubicBezTo>
                <a:cubicBezTo>
                  <a:pt x="13102" y="3983"/>
                  <a:pt x="13062" y="4069"/>
                  <a:pt x="13030" y="4131"/>
                </a:cubicBezTo>
                <a:cubicBezTo>
                  <a:pt x="12997" y="4194"/>
                  <a:pt x="12971" y="4260"/>
                  <a:pt x="12971" y="4279"/>
                </a:cubicBezTo>
                <a:cubicBezTo>
                  <a:pt x="12971" y="4298"/>
                  <a:pt x="12955" y="4360"/>
                  <a:pt x="12935" y="4417"/>
                </a:cubicBezTo>
                <a:cubicBezTo>
                  <a:pt x="12915" y="4474"/>
                  <a:pt x="12877" y="4582"/>
                  <a:pt x="12851" y="4657"/>
                </a:cubicBezTo>
                <a:cubicBezTo>
                  <a:pt x="12824" y="4733"/>
                  <a:pt x="12803" y="4840"/>
                  <a:pt x="12803" y="4897"/>
                </a:cubicBezTo>
                <a:cubicBezTo>
                  <a:pt x="12803" y="4953"/>
                  <a:pt x="12794" y="5000"/>
                  <a:pt x="12784" y="5000"/>
                </a:cubicBezTo>
                <a:cubicBezTo>
                  <a:pt x="12774" y="5000"/>
                  <a:pt x="12765" y="5039"/>
                  <a:pt x="12765" y="5088"/>
                </a:cubicBezTo>
                <a:cubicBezTo>
                  <a:pt x="12765" y="5137"/>
                  <a:pt x="12757" y="5190"/>
                  <a:pt x="12747" y="5205"/>
                </a:cubicBezTo>
                <a:cubicBezTo>
                  <a:pt x="12736" y="5221"/>
                  <a:pt x="12728" y="5303"/>
                  <a:pt x="12728" y="5388"/>
                </a:cubicBezTo>
                <a:cubicBezTo>
                  <a:pt x="12728" y="5473"/>
                  <a:pt x="12719" y="5555"/>
                  <a:pt x="12709" y="5571"/>
                </a:cubicBezTo>
                <a:cubicBezTo>
                  <a:pt x="12699" y="5586"/>
                  <a:pt x="12690" y="5676"/>
                  <a:pt x="12690" y="5770"/>
                </a:cubicBezTo>
                <a:cubicBezTo>
                  <a:pt x="12690" y="5865"/>
                  <a:pt x="12678" y="5982"/>
                  <a:pt x="12663" y="6031"/>
                </a:cubicBezTo>
                <a:cubicBezTo>
                  <a:pt x="12648" y="6079"/>
                  <a:pt x="12635" y="6206"/>
                  <a:pt x="12635" y="6313"/>
                </a:cubicBezTo>
                <a:cubicBezTo>
                  <a:pt x="12634" y="6420"/>
                  <a:pt x="12626" y="6507"/>
                  <a:pt x="12615" y="6507"/>
                </a:cubicBezTo>
                <a:cubicBezTo>
                  <a:pt x="12605" y="6507"/>
                  <a:pt x="12597" y="6628"/>
                  <a:pt x="12597" y="6779"/>
                </a:cubicBezTo>
                <a:cubicBezTo>
                  <a:pt x="12597" y="6928"/>
                  <a:pt x="12588" y="7063"/>
                  <a:pt x="12578" y="7079"/>
                </a:cubicBezTo>
                <a:cubicBezTo>
                  <a:pt x="12568" y="7094"/>
                  <a:pt x="12559" y="7214"/>
                  <a:pt x="12559" y="7344"/>
                </a:cubicBezTo>
                <a:cubicBezTo>
                  <a:pt x="12558" y="7474"/>
                  <a:pt x="12546" y="7633"/>
                  <a:pt x="12531" y="7696"/>
                </a:cubicBezTo>
                <a:cubicBezTo>
                  <a:pt x="12506" y="7806"/>
                  <a:pt x="12505" y="7801"/>
                  <a:pt x="12504" y="7572"/>
                </a:cubicBezTo>
                <a:cubicBezTo>
                  <a:pt x="12504" y="7442"/>
                  <a:pt x="12495" y="7323"/>
                  <a:pt x="12485" y="7307"/>
                </a:cubicBezTo>
                <a:cubicBezTo>
                  <a:pt x="12474" y="7292"/>
                  <a:pt x="12466" y="7229"/>
                  <a:pt x="12466" y="7169"/>
                </a:cubicBezTo>
                <a:cubicBezTo>
                  <a:pt x="12466" y="7065"/>
                  <a:pt x="12455" y="6986"/>
                  <a:pt x="12398" y="6661"/>
                </a:cubicBezTo>
                <a:cubicBezTo>
                  <a:pt x="12384" y="6581"/>
                  <a:pt x="12372" y="6453"/>
                  <a:pt x="12372" y="6375"/>
                </a:cubicBezTo>
                <a:cubicBezTo>
                  <a:pt x="12372" y="6297"/>
                  <a:pt x="12364" y="6233"/>
                  <a:pt x="12354" y="6233"/>
                </a:cubicBezTo>
                <a:cubicBezTo>
                  <a:pt x="12343" y="6233"/>
                  <a:pt x="12335" y="6163"/>
                  <a:pt x="12335" y="6077"/>
                </a:cubicBezTo>
                <a:cubicBezTo>
                  <a:pt x="12335" y="5991"/>
                  <a:pt x="12326" y="5914"/>
                  <a:pt x="12315" y="5905"/>
                </a:cubicBezTo>
                <a:cubicBezTo>
                  <a:pt x="12304" y="5896"/>
                  <a:pt x="12287" y="5801"/>
                  <a:pt x="12277" y="5693"/>
                </a:cubicBezTo>
                <a:cubicBezTo>
                  <a:pt x="12260" y="5510"/>
                  <a:pt x="12250" y="5462"/>
                  <a:pt x="12190" y="5298"/>
                </a:cubicBezTo>
                <a:cubicBezTo>
                  <a:pt x="12177" y="5263"/>
                  <a:pt x="12166" y="5215"/>
                  <a:pt x="12166" y="5191"/>
                </a:cubicBezTo>
                <a:cubicBezTo>
                  <a:pt x="12166" y="5167"/>
                  <a:pt x="12153" y="5121"/>
                  <a:pt x="12136" y="5087"/>
                </a:cubicBezTo>
                <a:cubicBezTo>
                  <a:pt x="12120" y="5054"/>
                  <a:pt x="12099" y="4981"/>
                  <a:pt x="12091" y="4926"/>
                </a:cubicBezTo>
                <a:cubicBezTo>
                  <a:pt x="12071" y="4802"/>
                  <a:pt x="11978" y="4633"/>
                  <a:pt x="11867" y="4519"/>
                </a:cubicBezTo>
                <a:cubicBezTo>
                  <a:pt x="11820" y="4472"/>
                  <a:pt x="11760" y="4396"/>
                  <a:pt x="11733" y="4351"/>
                </a:cubicBezTo>
                <a:cubicBezTo>
                  <a:pt x="11705" y="4306"/>
                  <a:pt x="11662" y="4269"/>
                  <a:pt x="11636" y="4269"/>
                </a:cubicBezTo>
                <a:cubicBezTo>
                  <a:pt x="11610" y="4269"/>
                  <a:pt x="11583" y="4248"/>
                  <a:pt x="11577" y="4223"/>
                </a:cubicBezTo>
                <a:cubicBezTo>
                  <a:pt x="11570" y="4198"/>
                  <a:pt x="11550" y="4178"/>
                  <a:pt x="11531" y="4178"/>
                </a:cubicBezTo>
                <a:cubicBezTo>
                  <a:pt x="11513" y="4178"/>
                  <a:pt x="11465" y="4106"/>
                  <a:pt x="11426" y="4019"/>
                </a:cubicBezTo>
                <a:cubicBezTo>
                  <a:pt x="11388" y="3932"/>
                  <a:pt x="11348" y="3872"/>
                  <a:pt x="11340" y="3885"/>
                </a:cubicBezTo>
                <a:cubicBezTo>
                  <a:pt x="11331" y="3898"/>
                  <a:pt x="11324" y="3703"/>
                  <a:pt x="11324" y="3452"/>
                </a:cubicBezTo>
                <a:cubicBezTo>
                  <a:pt x="11324" y="3196"/>
                  <a:pt x="11332" y="2982"/>
                  <a:pt x="11343" y="2967"/>
                </a:cubicBezTo>
                <a:cubicBezTo>
                  <a:pt x="11374" y="2920"/>
                  <a:pt x="11364" y="2545"/>
                  <a:pt x="11327" y="2385"/>
                </a:cubicBezTo>
                <a:cubicBezTo>
                  <a:pt x="11308" y="2303"/>
                  <a:pt x="11282" y="2161"/>
                  <a:pt x="11270" y="2069"/>
                </a:cubicBezTo>
                <a:cubicBezTo>
                  <a:pt x="11250" y="1923"/>
                  <a:pt x="11201" y="1781"/>
                  <a:pt x="11082" y="1528"/>
                </a:cubicBezTo>
                <a:cubicBezTo>
                  <a:pt x="11029" y="1415"/>
                  <a:pt x="10971" y="1345"/>
                  <a:pt x="10931" y="1345"/>
                </a:cubicBezTo>
                <a:cubicBezTo>
                  <a:pt x="10910" y="1345"/>
                  <a:pt x="10893" y="1324"/>
                  <a:pt x="10893" y="1299"/>
                </a:cubicBezTo>
                <a:cubicBezTo>
                  <a:pt x="10893" y="1272"/>
                  <a:pt x="10828" y="1254"/>
                  <a:pt x="10734" y="1254"/>
                </a:cubicBezTo>
                <a:cubicBezTo>
                  <a:pt x="10641" y="1254"/>
                  <a:pt x="10575" y="1272"/>
                  <a:pt x="10575" y="1299"/>
                </a:cubicBezTo>
                <a:cubicBezTo>
                  <a:pt x="10575" y="1324"/>
                  <a:pt x="10555" y="1345"/>
                  <a:pt x="10530" y="1345"/>
                </a:cubicBezTo>
                <a:cubicBezTo>
                  <a:pt x="10425" y="1345"/>
                  <a:pt x="10297" y="1601"/>
                  <a:pt x="10204" y="1996"/>
                </a:cubicBezTo>
                <a:cubicBezTo>
                  <a:pt x="10166" y="2160"/>
                  <a:pt x="10162" y="2223"/>
                  <a:pt x="10170" y="2573"/>
                </a:cubicBezTo>
                <a:cubicBezTo>
                  <a:pt x="10180" y="3035"/>
                  <a:pt x="10199" y="3300"/>
                  <a:pt x="10222" y="3336"/>
                </a:cubicBezTo>
                <a:cubicBezTo>
                  <a:pt x="10231" y="3349"/>
                  <a:pt x="10239" y="3409"/>
                  <a:pt x="10239" y="3469"/>
                </a:cubicBezTo>
                <a:cubicBezTo>
                  <a:pt x="10239" y="3529"/>
                  <a:pt x="10247" y="3591"/>
                  <a:pt x="10257" y="3606"/>
                </a:cubicBezTo>
                <a:cubicBezTo>
                  <a:pt x="10267" y="3622"/>
                  <a:pt x="10276" y="3674"/>
                  <a:pt x="10276" y="3723"/>
                </a:cubicBezTo>
                <a:cubicBezTo>
                  <a:pt x="10276" y="3772"/>
                  <a:pt x="10283" y="3812"/>
                  <a:pt x="10292" y="3812"/>
                </a:cubicBezTo>
                <a:cubicBezTo>
                  <a:pt x="10301" y="3812"/>
                  <a:pt x="10321" y="3897"/>
                  <a:pt x="10338" y="4002"/>
                </a:cubicBezTo>
                <a:cubicBezTo>
                  <a:pt x="10368" y="4189"/>
                  <a:pt x="10368" y="4193"/>
                  <a:pt x="10317" y="4364"/>
                </a:cubicBezTo>
                <a:cubicBezTo>
                  <a:pt x="10288" y="4458"/>
                  <a:pt x="10215" y="4629"/>
                  <a:pt x="10153" y="4742"/>
                </a:cubicBezTo>
                <a:cubicBezTo>
                  <a:pt x="10092" y="4854"/>
                  <a:pt x="10024" y="4988"/>
                  <a:pt x="10002" y="5039"/>
                </a:cubicBezTo>
                <a:cubicBezTo>
                  <a:pt x="9980" y="5090"/>
                  <a:pt x="9958" y="5123"/>
                  <a:pt x="9954" y="5113"/>
                </a:cubicBezTo>
                <a:cubicBezTo>
                  <a:pt x="9950" y="5102"/>
                  <a:pt x="9907" y="5242"/>
                  <a:pt x="9859" y="5424"/>
                </a:cubicBezTo>
                <a:cubicBezTo>
                  <a:pt x="9800" y="5644"/>
                  <a:pt x="9771" y="5803"/>
                  <a:pt x="9771" y="5903"/>
                </a:cubicBezTo>
                <a:cubicBezTo>
                  <a:pt x="9770" y="6046"/>
                  <a:pt x="9765" y="6086"/>
                  <a:pt x="9717" y="6313"/>
                </a:cubicBezTo>
                <a:cubicBezTo>
                  <a:pt x="9705" y="6369"/>
                  <a:pt x="9696" y="6476"/>
                  <a:pt x="9696" y="6550"/>
                </a:cubicBezTo>
                <a:cubicBezTo>
                  <a:pt x="9696" y="6624"/>
                  <a:pt x="9687" y="6697"/>
                  <a:pt x="9677" y="6713"/>
                </a:cubicBezTo>
                <a:cubicBezTo>
                  <a:pt x="9667" y="6728"/>
                  <a:pt x="9658" y="6827"/>
                  <a:pt x="9658" y="6933"/>
                </a:cubicBezTo>
                <a:cubicBezTo>
                  <a:pt x="9658" y="7038"/>
                  <a:pt x="9645" y="7183"/>
                  <a:pt x="9630" y="7255"/>
                </a:cubicBezTo>
                <a:cubicBezTo>
                  <a:pt x="9615" y="7327"/>
                  <a:pt x="9602" y="7485"/>
                  <a:pt x="9602" y="7606"/>
                </a:cubicBezTo>
                <a:cubicBezTo>
                  <a:pt x="9602" y="7728"/>
                  <a:pt x="9595" y="7838"/>
                  <a:pt x="9586" y="7852"/>
                </a:cubicBezTo>
                <a:cubicBezTo>
                  <a:pt x="9577" y="7866"/>
                  <a:pt x="9563" y="7970"/>
                  <a:pt x="9556" y="8083"/>
                </a:cubicBezTo>
                <a:cubicBezTo>
                  <a:pt x="9549" y="8197"/>
                  <a:pt x="9536" y="8289"/>
                  <a:pt x="9526" y="8289"/>
                </a:cubicBezTo>
                <a:cubicBezTo>
                  <a:pt x="9502" y="8289"/>
                  <a:pt x="9503" y="9465"/>
                  <a:pt x="9527" y="9484"/>
                </a:cubicBezTo>
                <a:cubicBezTo>
                  <a:pt x="9537" y="9493"/>
                  <a:pt x="9551" y="9603"/>
                  <a:pt x="9558" y="9729"/>
                </a:cubicBezTo>
                <a:cubicBezTo>
                  <a:pt x="9564" y="9854"/>
                  <a:pt x="9588" y="10019"/>
                  <a:pt x="9610" y="10094"/>
                </a:cubicBezTo>
                <a:cubicBezTo>
                  <a:pt x="9631" y="10170"/>
                  <a:pt x="9663" y="10332"/>
                  <a:pt x="9681" y="10455"/>
                </a:cubicBezTo>
                <a:cubicBezTo>
                  <a:pt x="9699" y="10578"/>
                  <a:pt x="9726" y="10713"/>
                  <a:pt x="9742" y="10755"/>
                </a:cubicBezTo>
                <a:cubicBezTo>
                  <a:pt x="9759" y="10801"/>
                  <a:pt x="9771" y="10918"/>
                  <a:pt x="9771" y="11040"/>
                </a:cubicBezTo>
                <a:cubicBezTo>
                  <a:pt x="9771" y="11155"/>
                  <a:pt x="9783" y="11307"/>
                  <a:pt x="9799" y="11379"/>
                </a:cubicBezTo>
                <a:cubicBezTo>
                  <a:pt x="9814" y="11454"/>
                  <a:pt x="9826" y="11631"/>
                  <a:pt x="9826" y="11792"/>
                </a:cubicBezTo>
                <a:cubicBezTo>
                  <a:pt x="9827" y="12258"/>
                  <a:pt x="9799" y="12318"/>
                  <a:pt x="9696" y="12081"/>
                </a:cubicBezTo>
                <a:cubicBezTo>
                  <a:pt x="9663" y="12006"/>
                  <a:pt x="9628" y="11944"/>
                  <a:pt x="9618" y="11944"/>
                </a:cubicBezTo>
                <a:cubicBezTo>
                  <a:pt x="9588" y="11944"/>
                  <a:pt x="9472" y="11740"/>
                  <a:pt x="9471" y="11686"/>
                </a:cubicBezTo>
                <a:cubicBezTo>
                  <a:pt x="9471" y="11657"/>
                  <a:pt x="9496" y="11516"/>
                  <a:pt x="9527" y="11373"/>
                </a:cubicBezTo>
                <a:cubicBezTo>
                  <a:pt x="9560" y="11219"/>
                  <a:pt x="9583" y="11043"/>
                  <a:pt x="9583" y="10943"/>
                </a:cubicBezTo>
                <a:cubicBezTo>
                  <a:pt x="9583" y="10771"/>
                  <a:pt x="9548" y="10529"/>
                  <a:pt x="9522" y="10528"/>
                </a:cubicBezTo>
                <a:cubicBezTo>
                  <a:pt x="9515" y="10528"/>
                  <a:pt x="9508" y="10384"/>
                  <a:pt x="9508" y="10208"/>
                </a:cubicBezTo>
                <a:cubicBezTo>
                  <a:pt x="9508" y="10031"/>
                  <a:pt x="9498" y="9841"/>
                  <a:pt x="9485" y="9785"/>
                </a:cubicBezTo>
                <a:cubicBezTo>
                  <a:pt x="9435" y="9565"/>
                  <a:pt x="9311" y="9334"/>
                  <a:pt x="9278" y="9397"/>
                </a:cubicBezTo>
                <a:cubicBezTo>
                  <a:pt x="9275" y="9404"/>
                  <a:pt x="9258" y="9375"/>
                  <a:pt x="9241" y="9334"/>
                </a:cubicBezTo>
                <a:cubicBezTo>
                  <a:pt x="9216" y="9272"/>
                  <a:pt x="9209" y="9112"/>
                  <a:pt x="9201" y="8374"/>
                </a:cubicBezTo>
                <a:cubicBezTo>
                  <a:pt x="9189" y="7203"/>
                  <a:pt x="9173" y="6645"/>
                  <a:pt x="9152" y="6645"/>
                </a:cubicBezTo>
                <a:cubicBezTo>
                  <a:pt x="9142" y="6645"/>
                  <a:pt x="9134" y="6574"/>
                  <a:pt x="9134" y="6487"/>
                </a:cubicBezTo>
                <a:cubicBezTo>
                  <a:pt x="9134" y="6401"/>
                  <a:pt x="9126" y="6317"/>
                  <a:pt x="9115" y="6301"/>
                </a:cubicBezTo>
                <a:cubicBezTo>
                  <a:pt x="9105" y="6286"/>
                  <a:pt x="9084" y="6204"/>
                  <a:pt x="9070" y="6121"/>
                </a:cubicBezTo>
                <a:cubicBezTo>
                  <a:pt x="9052" y="6018"/>
                  <a:pt x="9011" y="5921"/>
                  <a:pt x="8940" y="5817"/>
                </a:cubicBezTo>
                <a:lnTo>
                  <a:pt x="8835" y="5664"/>
                </a:lnTo>
                <a:lnTo>
                  <a:pt x="8835" y="5355"/>
                </a:lnTo>
                <a:cubicBezTo>
                  <a:pt x="8835" y="5179"/>
                  <a:pt x="8826" y="5046"/>
                  <a:pt x="8816" y="5046"/>
                </a:cubicBezTo>
                <a:cubicBezTo>
                  <a:pt x="8806" y="5046"/>
                  <a:pt x="8797" y="5017"/>
                  <a:pt x="8797" y="4981"/>
                </a:cubicBezTo>
                <a:cubicBezTo>
                  <a:pt x="8797" y="4945"/>
                  <a:pt x="8786" y="4858"/>
                  <a:pt x="8771" y="4787"/>
                </a:cubicBezTo>
                <a:cubicBezTo>
                  <a:pt x="8688" y="4376"/>
                  <a:pt x="8666" y="4254"/>
                  <a:pt x="8666" y="4196"/>
                </a:cubicBezTo>
                <a:cubicBezTo>
                  <a:pt x="8666" y="4161"/>
                  <a:pt x="8658" y="4132"/>
                  <a:pt x="8647" y="4132"/>
                </a:cubicBezTo>
                <a:cubicBezTo>
                  <a:pt x="8637" y="4132"/>
                  <a:pt x="8629" y="4071"/>
                  <a:pt x="8629" y="3997"/>
                </a:cubicBezTo>
                <a:cubicBezTo>
                  <a:pt x="8629" y="3924"/>
                  <a:pt x="8621" y="3850"/>
                  <a:pt x="8611" y="3835"/>
                </a:cubicBezTo>
                <a:cubicBezTo>
                  <a:pt x="8601" y="3820"/>
                  <a:pt x="8578" y="3732"/>
                  <a:pt x="8560" y="3639"/>
                </a:cubicBezTo>
                <a:cubicBezTo>
                  <a:pt x="8542" y="3546"/>
                  <a:pt x="8512" y="3429"/>
                  <a:pt x="8494" y="3381"/>
                </a:cubicBezTo>
                <a:cubicBezTo>
                  <a:pt x="8475" y="3332"/>
                  <a:pt x="8460" y="3260"/>
                  <a:pt x="8460" y="3221"/>
                </a:cubicBezTo>
                <a:cubicBezTo>
                  <a:pt x="8460" y="3156"/>
                  <a:pt x="8375" y="2890"/>
                  <a:pt x="8277" y="2647"/>
                </a:cubicBezTo>
                <a:cubicBezTo>
                  <a:pt x="8257" y="2597"/>
                  <a:pt x="8201" y="2497"/>
                  <a:pt x="8154" y="2426"/>
                </a:cubicBezTo>
                <a:cubicBezTo>
                  <a:pt x="8070" y="2301"/>
                  <a:pt x="8059" y="2297"/>
                  <a:pt x="7866" y="2312"/>
                </a:cubicBezTo>
                <a:cubicBezTo>
                  <a:pt x="7690" y="2325"/>
                  <a:pt x="7655" y="2342"/>
                  <a:pt x="7590" y="2441"/>
                </a:cubicBezTo>
                <a:cubicBezTo>
                  <a:pt x="7549" y="2504"/>
                  <a:pt x="7509" y="2555"/>
                  <a:pt x="7503" y="2555"/>
                </a:cubicBezTo>
                <a:cubicBezTo>
                  <a:pt x="7496" y="2555"/>
                  <a:pt x="7458" y="2659"/>
                  <a:pt x="7419" y="2784"/>
                </a:cubicBezTo>
                <a:cubicBezTo>
                  <a:pt x="7380" y="2910"/>
                  <a:pt x="7341" y="3019"/>
                  <a:pt x="7333" y="3028"/>
                </a:cubicBezTo>
                <a:cubicBezTo>
                  <a:pt x="7325" y="3036"/>
                  <a:pt x="7318" y="3082"/>
                  <a:pt x="7318" y="3130"/>
                </a:cubicBezTo>
                <a:cubicBezTo>
                  <a:pt x="7318" y="3178"/>
                  <a:pt x="7310" y="3218"/>
                  <a:pt x="7300" y="3218"/>
                </a:cubicBezTo>
                <a:cubicBezTo>
                  <a:pt x="7289" y="3218"/>
                  <a:pt x="7281" y="3278"/>
                  <a:pt x="7281" y="3352"/>
                </a:cubicBezTo>
                <a:cubicBezTo>
                  <a:pt x="7281" y="3426"/>
                  <a:pt x="7273" y="3500"/>
                  <a:pt x="7262" y="3515"/>
                </a:cubicBezTo>
                <a:cubicBezTo>
                  <a:pt x="7252" y="3531"/>
                  <a:pt x="7244" y="3678"/>
                  <a:pt x="7244" y="3842"/>
                </a:cubicBezTo>
                <a:cubicBezTo>
                  <a:pt x="7244" y="4095"/>
                  <a:pt x="7236" y="4163"/>
                  <a:pt x="7197" y="4277"/>
                </a:cubicBezTo>
                <a:cubicBezTo>
                  <a:pt x="7143" y="4434"/>
                  <a:pt x="7134" y="4737"/>
                  <a:pt x="7179" y="4883"/>
                </a:cubicBezTo>
                <a:cubicBezTo>
                  <a:pt x="7195" y="4936"/>
                  <a:pt x="7206" y="5073"/>
                  <a:pt x="7206" y="5228"/>
                </a:cubicBezTo>
                <a:cubicBezTo>
                  <a:pt x="7206" y="5369"/>
                  <a:pt x="7216" y="5507"/>
                  <a:pt x="7228" y="5536"/>
                </a:cubicBezTo>
                <a:cubicBezTo>
                  <a:pt x="7263" y="5623"/>
                  <a:pt x="7231" y="5724"/>
                  <a:pt x="7156" y="5757"/>
                </a:cubicBezTo>
                <a:cubicBezTo>
                  <a:pt x="7031" y="5812"/>
                  <a:pt x="6955" y="5920"/>
                  <a:pt x="6883" y="6144"/>
                </a:cubicBezTo>
                <a:cubicBezTo>
                  <a:pt x="6832" y="6303"/>
                  <a:pt x="6813" y="6409"/>
                  <a:pt x="6811" y="6537"/>
                </a:cubicBezTo>
                <a:cubicBezTo>
                  <a:pt x="6809" y="6702"/>
                  <a:pt x="6807" y="6697"/>
                  <a:pt x="6787" y="6458"/>
                </a:cubicBezTo>
                <a:cubicBezTo>
                  <a:pt x="6774" y="6303"/>
                  <a:pt x="6746" y="6145"/>
                  <a:pt x="6715" y="6055"/>
                </a:cubicBezTo>
                <a:cubicBezTo>
                  <a:pt x="6687" y="5973"/>
                  <a:pt x="6663" y="5924"/>
                  <a:pt x="6663" y="5944"/>
                </a:cubicBezTo>
                <a:cubicBezTo>
                  <a:pt x="6663" y="5965"/>
                  <a:pt x="6651" y="5923"/>
                  <a:pt x="6635" y="5851"/>
                </a:cubicBezTo>
                <a:cubicBezTo>
                  <a:pt x="6620" y="5779"/>
                  <a:pt x="6607" y="5684"/>
                  <a:pt x="6607" y="5639"/>
                </a:cubicBezTo>
                <a:cubicBezTo>
                  <a:pt x="6607" y="5595"/>
                  <a:pt x="6595" y="5534"/>
                  <a:pt x="6579" y="5502"/>
                </a:cubicBezTo>
                <a:cubicBezTo>
                  <a:pt x="6559" y="5462"/>
                  <a:pt x="6551" y="5355"/>
                  <a:pt x="6551" y="5135"/>
                </a:cubicBezTo>
                <a:cubicBezTo>
                  <a:pt x="6551" y="4719"/>
                  <a:pt x="6559" y="4680"/>
                  <a:pt x="6644" y="4680"/>
                </a:cubicBezTo>
                <a:cubicBezTo>
                  <a:pt x="6687" y="4680"/>
                  <a:pt x="6725" y="4650"/>
                  <a:pt x="6742" y="4600"/>
                </a:cubicBezTo>
                <a:cubicBezTo>
                  <a:pt x="6769" y="4526"/>
                  <a:pt x="6778" y="4441"/>
                  <a:pt x="6807" y="3984"/>
                </a:cubicBezTo>
                <a:cubicBezTo>
                  <a:pt x="6812" y="3889"/>
                  <a:pt x="6825" y="3812"/>
                  <a:pt x="6834" y="3812"/>
                </a:cubicBezTo>
                <a:cubicBezTo>
                  <a:pt x="6843" y="3812"/>
                  <a:pt x="6850" y="3731"/>
                  <a:pt x="6850" y="3632"/>
                </a:cubicBezTo>
                <a:cubicBezTo>
                  <a:pt x="6850" y="3533"/>
                  <a:pt x="6859" y="3439"/>
                  <a:pt x="6869" y="3424"/>
                </a:cubicBezTo>
                <a:cubicBezTo>
                  <a:pt x="6880" y="3408"/>
                  <a:pt x="6888" y="3161"/>
                  <a:pt x="6888" y="2839"/>
                </a:cubicBezTo>
                <a:cubicBezTo>
                  <a:pt x="6888" y="2286"/>
                  <a:pt x="6888" y="2280"/>
                  <a:pt x="6832" y="2122"/>
                </a:cubicBezTo>
                <a:cubicBezTo>
                  <a:pt x="6801" y="2034"/>
                  <a:pt x="6776" y="1935"/>
                  <a:pt x="6776" y="1903"/>
                </a:cubicBezTo>
                <a:cubicBezTo>
                  <a:pt x="6776" y="1822"/>
                  <a:pt x="6663" y="1528"/>
                  <a:pt x="6632" y="1528"/>
                </a:cubicBezTo>
                <a:cubicBezTo>
                  <a:pt x="6618" y="1528"/>
                  <a:pt x="6607" y="1512"/>
                  <a:pt x="6607" y="1493"/>
                </a:cubicBezTo>
                <a:cubicBezTo>
                  <a:pt x="6607" y="1447"/>
                  <a:pt x="6514" y="1345"/>
                  <a:pt x="6473" y="1345"/>
                </a:cubicBezTo>
                <a:cubicBezTo>
                  <a:pt x="6454" y="1345"/>
                  <a:pt x="6439" y="1324"/>
                  <a:pt x="6439" y="1299"/>
                </a:cubicBezTo>
                <a:cubicBezTo>
                  <a:pt x="6439" y="1272"/>
                  <a:pt x="6370" y="1254"/>
                  <a:pt x="6270" y="1254"/>
                </a:cubicBezTo>
                <a:cubicBezTo>
                  <a:pt x="6178" y="1254"/>
                  <a:pt x="6102" y="1271"/>
                  <a:pt x="6102" y="1293"/>
                </a:cubicBezTo>
                <a:cubicBezTo>
                  <a:pt x="6102" y="1315"/>
                  <a:pt x="6075" y="1347"/>
                  <a:pt x="6042" y="1363"/>
                </a:cubicBezTo>
                <a:cubicBezTo>
                  <a:pt x="5980" y="1393"/>
                  <a:pt x="5802" y="1795"/>
                  <a:pt x="5802" y="1906"/>
                </a:cubicBezTo>
                <a:cubicBezTo>
                  <a:pt x="5802" y="1938"/>
                  <a:pt x="5786" y="2046"/>
                  <a:pt x="5765" y="2145"/>
                </a:cubicBezTo>
                <a:cubicBezTo>
                  <a:pt x="5744" y="2243"/>
                  <a:pt x="5728" y="2366"/>
                  <a:pt x="5728" y="2419"/>
                </a:cubicBezTo>
                <a:cubicBezTo>
                  <a:pt x="5728" y="2471"/>
                  <a:pt x="5718" y="2537"/>
                  <a:pt x="5707" y="2564"/>
                </a:cubicBezTo>
                <a:cubicBezTo>
                  <a:pt x="5687" y="2614"/>
                  <a:pt x="5694" y="3384"/>
                  <a:pt x="5719" y="3952"/>
                </a:cubicBezTo>
                <a:lnTo>
                  <a:pt x="5730" y="4206"/>
                </a:lnTo>
                <a:lnTo>
                  <a:pt x="5654" y="4290"/>
                </a:lnTo>
                <a:cubicBezTo>
                  <a:pt x="5612" y="4336"/>
                  <a:pt x="5578" y="4389"/>
                  <a:pt x="5578" y="4406"/>
                </a:cubicBezTo>
                <a:cubicBezTo>
                  <a:pt x="5578" y="4424"/>
                  <a:pt x="5542" y="4476"/>
                  <a:pt x="5498" y="4523"/>
                </a:cubicBezTo>
                <a:cubicBezTo>
                  <a:pt x="5454" y="4570"/>
                  <a:pt x="5414" y="4621"/>
                  <a:pt x="5409" y="4637"/>
                </a:cubicBezTo>
                <a:cubicBezTo>
                  <a:pt x="5404" y="4653"/>
                  <a:pt x="5376" y="4680"/>
                  <a:pt x="5347" y="4697"/>
                </a:cubicBezTo>
                <a:cubicBezTo>
                  <a:pt x="5293" y="4730"/>
                  <a:pt x="5129" y="5118"/>
                  <a:pt x="5129" y="5217"/>
                </a:cubicBezTo>
                <a:cubicBezTo>
                  <a:pt x="5129" y="5248"/>
                  <a:pt x="5121" y="5274"/>
                  <a:pt x="5112" y="5274"/>
                </a:cubicBezTo>
                <a:cubicBezTo>
                  <a:pt x="5103" y="5274"/>
                  <a:pt x="5077" y="5392"/>
                  <a:pt x="5055" y="5536"/>
                </a:cubicBezTo>
                <a:cubicBezTo>
                  <a:pt x="5032" y="5681"/>
                  <a:pt x="5002" y="5858"/>
                  <a:pt x="4987" y="5929"/>
                </a:cubicBezTo>
                <a:cubicBezTo>
                  <a:pt x="4972" y="6000"/>
                  <a:pt x="4960" y="6176"/>
                  <a:pt x="4960" y="6319"/>
                </a:cubicBezTo>
                <a:cubicBezTo>
                  <a:pt x="4960" y="6463"/>
                  <a:pt x="4952" y="6600"/>
                  <a:pt x="4943" y="6624"/>
                </a:cubicBezTo>
                <a:cubicBezTo>
                  <a:pt x="4933" y="6648"/>
                  <a:pt x="4921" y="6832"/>
                  <a:pt x="4916" y="7033"/>
                </a:cubicBezTo>
                <a:cubicBezTo>
                  <a:pt x="4897" y="7772"/>
                  <a:pt x="4868" y="8068"/>
                  <a:pt x="4775" y="8479"/>
                </a:cubicBezTo>
                <a:cubicBezTo>
                  <a:pt x="4743" y="8621"/>
                  <a:pt x="4717" y="8782"/>
                  <a:pt x="4717" y="8836"/>
                </a:cubicBezTo>
                <a:cubicBezTo>
                  <a:pt x="4717" y="8951"/>
                  <a:pt x="4671" y="9180"/>
                  <a:pt x="4622" y="9308"/>
                </a:cubicBezTo>
                <a:cubicBezTo>
                  <a:pt x="4603" y="9357"/>
                  <a:pt x="4574" y="9472"/>
                  <a:pt x="4557" y="9563"/>
                </a:cubicBezTo>
                <a:cubicBezTo>
                  <a:pt x="4507" y="9830"/>
                  <a:pt x="4452" y="10133"/>
                  <a:pt x="4437" y="10231"/>
                </a:cubicBezTo>
                <a:cubicBezTo>
                  <a:pt x="4428" y="10282"/>
                  <a:pt x="4413" y="10380"/>
                  <a:pt x="4401" y="10450"/>
                </a:cubicBezTo>
                <a:cubicBezTo>
                  <a:pt x="4389" y="10520"/>
                  <a:pt x="4380" y="10628"/>
                  <a:pt x="4380" y="10690"/>
                </a:cubicBezTo>
                <a:cubicBezTo>
                  <a:pt x="4380" y="10838"/>
                  <a:pt x="4346" y="10832"/>
                  <a:pt x="4267" y="10667"/>
                </a:cubicBezTo>
                <a:cubicBezTo>
                  <a:pt x="4231" y="10593"/>
                  <a:pt x="4196" y="10531"/>
                  <a:pt x="4188" y="10530"/>
                </a:cubicBezTo>
                <a:cubicBezTo>
                  <a:pt x="4174" y="10528"/>
                  <a:pt x="4143" y="10471"/>
                  <a:pt x="4035" y="10247"/>
                </a:cubicBezTo>
                <a:cubicBezTo>
                  <a:pt x="4003" y="10180"/>
                  <a:pt x="3938" y="10075"/>
                  <a:pt x="3893" y="10013"/>
                </a:cubicBezTo>
                <a:cubicBezTo>
                  <a:pt x="3741" y="9812"/>
                  <a:pt x="3688" y="9729"/>
                  <a:pt x="3688" y="9694"/>
                </a:cubicBezTo>
                <a:cubicBezTo>
                  <a:pt x="3688" y="9675"/>
                  <a:pt x="3672" y="9660"/>
                  <a:pt x="3654" y="9660"/>
                </a:cubicBezTo>
                <a:cubicBezTo>
                  <a:pt x="3636" y="9660"/>
                  <a:pt x="3604" y="9632"/>
                  <a:pt x="3584" y="9598"/>
                </a:cubicBezTo>
                <a:cubicBezTo>
                  <a:pt x="3487" y="9436"/>
                  <a:pt x="3365" y="9299"/>
                  <a:pt x="3231" y="9202"/>
                </a:cubicBezTo>
                <a:cubicBezTo>
                  <a:pt x="3095" y="9103"/>
                  <a:pt x="3074" y="9100"/>
                  <a:pt x="2951" y="9151"/>
                </a:cubicBezTo>
                <a:cubicBezTo>
                  <a:pt x="2877" y="9182"/>
                  <a:pt x="2809" y="9226"/>
                  <a:pt x="2800" y="9251"/>
                </a:cubicBezTo>
                <a:cubicBezTo>
                  <a:pt x="2790" y="9275"/>
                  <a:pt x="2759" y="9294"/>
                  <a:pt x="2732" y="9294"/>
                </a:cubicBezTo>
                <a:cubicBezTo>
                  <a:pt x="2675" y="9294"/>
                  <a:pt x="2457" y="9501"/>
                  <a:pt x="2413" y="9596"/>
                </a:cubicBezTo>
                <a:cubicBezTo>
                  <a:pt x="2397" y="9631"/>
                  <a:pt x="2376" y="9660"/>
                  <a:pt x="2366" y="9661"/>
                </a:cubicBezTo>
                <a:cubicBezTo>
                  <a:pt x="2345" y="9661"/>
                  <a:pt x="2283" y="9894"/>
                  <a:pt x="2240" y="10139"/>
                </a:cubicBezTo>
                <a:cubicBezTo>
                  <a:pt x="2222" y="10240"/>
                  <a:pt x="2199" y="10358"/>
                  <a:pt x="2189" y="10402"/>
                </a:cubicBezTo>
                <a:cubicBezTo>
                  <a:pt x="2179" y="10445"/>
                  <a:pt x="2171" y="10546"/>
                  <a:pt x="2171" y="10627"/>
                </a:cubicBezTo>
                <a:cubicBezTo>
                  <a:pt x="2171" y="10771"/>
                  <a:pt x="2144" y="11027"/>
                  <a:pt x="2113" y="11179"/>
                </a:cubicBezTo>
                <a:cubicBezTo>
                  <a:pt x="2104" y="11222"/>
                  <a:pt x="2096" y="11298"/>
                  <a:pt x="2096" y="11347"/>
                </a:cubicBezTo>
                <a:cubicBezTo>
                  <a:pt x="2096" y="11396"/>
                  <a:pt x="2088" y="11449"/>
                  <a:pt x="2078" y="11465"/>
                </a:cubicBezTo>
                <a:cubicBezTo>
                  <a:pt x="2067" y="11480"/>
                  <a:pt x="2059" y="11555"/>
                  <a:pt x="2059" y="11632"/>
                </a:cubicBezTo>
                <a:cubicBezTo>
                  <a:pt x="2059" y="11708"/>
                  <a:pt x="2046" y="11835"/>
                  <a:pt x="2031" y="11914"/>
                </a:cubicBezTo>
                <a:cubicBezTo>
                  <a:pt x="2009" y="12030"/>
                  <a:pt x="2002" y="12359"/>
                  <a:pt x="1996" y="13566"/>
                </a:cubicBezTo>
                <a:cubicBezTo>
                  <a:pt x="1988" y="15086"/>
                  <a:pt x="1976" y="15553"/>
                  <a:pt x="1945" y="15553"/>
                </a:cubicBezTo>
                <a:cubicBezTo>
                  <a:pt x="1936" y="15553"/>
                  <a:pt x="1928" y="15584"/>
                  <a:pt x="1928" y="15621"/>
                </a:cubicBezTo>
                <a:cubicBezTo>
                  <a:pt x="1928" y="15659"/>
                  <a:pt x="1909" y="15743"/>
                  <a:pt x="1886" y="15808"/>
                </a:cubicBezTo>
                <a:cubicBezTo>
                  <a:pt x="1831" y="15962"/>
                  <a:pt x="1813" y="16102"/>
                  <a:pt x="1799" y="16490"/>
                </a:cubicBezTo>
                <a:lnTo>
                  <a:pt x="1788" y="16810"/>
                </a:lnTo>
                <a:lnTo>
                  <a:pt x="1713" y="16852"/>
                </a:lnTo>
                <a:cubicBezTo>
                  <a:pt x="1640" y="16893"/>
                  <a:pt x="1388" y="17281"/>
                  <a:pt x="1291" y="17499"/>
                </a:cubicBezTo>
                <a:cubicBezTo>
                  <a:pt x="1234" y="17628"/>
                  <a:pt x="1017" y="17839"/>
                  <a:pt x="889" y="17889"/>
                </a:cubicBezTo>
                <a:cubicBezTo>
                  <a:pt x="626" y="17992"/>
                  <a:pt x="412" y="18115"/>
                  <a:pt x="412" y="18163"/>
                </a:cubicBezTo>
                <a:cubicBezTo>
                  <a:pt x="412" y="18185"/>
                  <a:pt x="397" y="18203"/>
                  <a:pt x="378" y="18203"/>
                </a:cubicBezTo>
                <a:cubicBezTo>
                  <a:pt x="360" y="18203"/>
                  <a:pt x="316" y="18264"/>
                  <a:pt x="280" y="18339"/>
                </a:cubicBezTo>
                <a:cubicBezTo>
                  <a:pt x="245" y="18413"/>
                  <a:pt x="200" y="18474"/>
                  <a:pt x="182" y="18475"/>
                </a:cubicBezTo>
                <a:cubicBezTo>
                  <a:pt x="164" y="18476"/>
                  <a:pt x="150" y="18498"/>
                  <a:pt x="150" y="18523"/>
                </a:cubicBezTo>
                <a:cubicBezTo>
                  <a:pt x="150" y="18548"/>
                  <a:pt x="143" y="18564"/>
                  <a:pt x="136" y="18559"/>
                </a:cubicBezTo>
                <a:cubicBezTo>
                  <a:pt x="128" y="18553"/>
                  <a:pt x="94" y="18578"/>
                  <a:pt x="61" y="18615"/>
                </a:cubicBezTo>
                <a:lnTo>
                  <a:pt x="0" y="18683"/>
                </a:lnTo>
                <a:lnTo>
                  <a:pt x="0" y="20103"/>
                </a:lnTo>
                <a:cubicBezTo>
                  <a:pt x="0" y="20884"/>
                  <a:pt x="6" y="21537"/>
                  <a:pt x="13" y="21554"/>
                </a:cubicBezTo>
                <a:cubicBezTo>
                  <a:pt x="31" y="21598"/>
                  <a:pt x="67" y="21592"/>
                  <a:pt x="225" y="21520"/>
                </a:cubicBezTo>
                <a:cubicBezTo>
                  <a:pt x="302" y="21484"/>
                  <a:pt x="470" y="21453"/>
                  <a:pt x="598" y="21449"/>
                </a:cubicBezTo>
                <a:cubicBezTo>
                  <a:pt x="727" y="21446"/>
                  <a:pt x="836" y="21426"/>
                  <a:pt x="842" y="21404"/>
                </a:cubicBezTo>
                <a:cubicBezTo>
                  <a:pt x="847" y="21383"/>
                  <a:pt x="894" y="21356"/>
                  <a:pt x="945" y="21344"/>
                </a:cubicBezTo>
                <a:cubicBezTo>
                  <a:pt x="997" y="21331"/>
                  <a:pt x="1094" y="21289"/>
                  <a:pt x="1161" y="21250"/>
                </a:cubicBezTo>
                <a:cubicBezTo>
                  <a:pt x="1309" y="21164"/>
                  <a:pt x="1740" y="20990"/>
                  <a:pt x="1805" y="20990"/>
                </a:cubicBezTo>
                <a:cubicBezTo>
                  <a:pt x="1832" y="20990"/>
                  <a:pt x="1853" y="20974"/>
                  <a:pt x="1853" y="20955"/>
                </a:cubicBezTo>
                <a:cubicBezTo>
                  <a:pt x="1853" y="20935"/>
                  <a:pt x="1875" y="20914"/>
                  <a:pt x="1903" y="20909"/>
                </a:cubicBezTo>
                <a:cubicBezTo>
                  <a:pt x="1930" y="20903"/>
                  <a:pt x="1961" y="20882"/>
                  <a:pt x="1973" y="20861"/>
                </a:cubicBezTo>
                <a:cubicBezTo>
                  <a:pt x="2006" y="20800"/>
                  <a:pt x="2195" y="20629"/>
                  <a:pt x="2246" y="20614"/>
                </a:cubicBezTo>
                <a:cubicBezTo>
                  <a:pt x="2272" y="20606"/>
                  <a:pt x="2301" y="20587"/>
                  <a:pt x="2312" y="20572"/>
                </a:cubicBezTo>
                <a:cubicBezTo>
                  <a:pt x="2322" y="20558"/>
                  <a:pt x="2364" y="20519"/>
                  <a:pt x="2405" y="20488"/>
                </a:cubicBezTo>
                <a:cubicBezTo>
                  <a:pt x="2446" y="20456"/>
                  <a:pt x="2489" y="20414"/>
                  <a:pt x="2499" y="20396"/>
                </a:cubicBezTo>
                <a:cubicBezTo>
                  <a:pt x="2534" y="20332"/>
                  <a:pt x="2760" y="20223"/>
                  <a:pt x="2872" y="20215"/>
                </a:cubicBezTo>
                <a:cubicBezTo>
                  <a:pt x="2933" y="20211"/>
                  <a:pt x="2997" y="20189"/>
                  <a:pt x="3016" y="20165"/>
                </a:cubicBezTo>
                <a:cubicBezTo>
                  <a:pt x="3034" y="20142"/>
                  <a:pt x="3081" y="20122"/>
                  <a:pt x="3121" y="20122"/>
                </a:cubicBezTo>
                <a:cubicBezTo>
                  <a:pt x="3163" y="20122"/>
                  <a:pt x="3274" y="20043"/>
                  <a:pt x="3380" y="19940"/>
                </a:cubicBezTo>
                <a:cubicBezTo>
                  <a:pt x="3482" y="19839"/>
                  <a:pt x="3576" y="19758"/>
                  <a:pt x="3589" y="19757"/>
                </a:cubicBezTo>
                <a:cubicBezTo>
                  <a:pt x="3602" y="19757"/>
                  <a:pt x="3612" y="19736"/>
                  <a:pt x="3612" y="19711"/>
                </a:cubicBezTo>
                <a:cubicBezTo>
                  <a:pt x="3612" y="19686"/>
                  <a:pt x="3629" y="19665"/>
                  <a:pt x="3650" y="19665"/>
                </a:cubicBezTo>
                <a:cubicBezTo>
                  <a:pt x="3671" y="19665"/>
                  <a:pt x="3687" y="19645"/>
                  <a:pt x="3687" y="19620"/>
                </a:cubicBezTo>
                <a:cubicBezTo>
                  <a:pt x="3687" y="19594"/>
                  <a:pt x="3696" y="19574"/>
                  <a:pt x="3706" y="19574"/>
                </a:cubicBezTo>
                <a:cubicBezTo>
                  <a:pt x="3717" y="19574"/>
                  <a:pt x="3757" y="19523"/>
                  <a:pt x="3795" y="19462"/>
                </a:cubicBezTo>
                <a:cubicBezTo>
                  <a:pt x="3834" y="19400"/>
                  <a:pt x="3903" y="19335"/>
                  <a:pt x="3950" y="19318"/>
                </a:cubicBezTo>
                <a:cubicBezTo>
                  <a:pt x="3996" y="19301"/>
                  <a:pt x="4044" y="19267"/>
                  <a:pt x="4057" y="19242"/>
                </a:cubicBezTo>
                <a:cubicBezTo>
                  <a:pt x="4070" y="19218"/>
                  <a:pt x="4080" y="19207"/>
                  <a:pt x="4080" y="19219"/>
                </a:cubicBezTo>
                <a:cubicBezTo>
                  <a:pt x="4080" y="19232"/>
                  <a:pt x="4116" y="19223"/>
                  <a:pt x="4160" y="19200"/>
                </a:cubicBezTo>
                <a:cubicBezTo>
                  <a:pt x="4204" y="19177"/>
                  <a:pt x="4273" y="19140"/>
                  <a:pt x="4314" y="19118"/>
                </a:cubicBezTo>
                <a:cubicBezTo>
                  <a:pt x="4355" y="19097"/>
                  <a:pt x="4478" y="19033"/>
                  <a:pt x="4586" y="18977"/>
                </a:cubicBezTo>
                <a:cubicBezTo>
                  <a:pt x="4694" y="18921"/>
                  <a:pt x="4788" y="18853"/>
                  <a:pt x="4796" y="18825"/>
                </a:cubicBezTo>
                <a:cubicBezTo>
                  <a:pt x="4804" y="18797"/>
                  <a:pt x="4810" y="18788"/>
                  <a:pt x="4810" y="18806"/>
                </a:cubicBezTo>
                <a:cubicBezTo>
                  <a:pt x="4811" y="18859"/>
                  <a:pt x="5264" y="18528"/>
                  <a:pt x="5275" y="18466"/>
                </a:cubicBezTo>
                <a:cubicBezTo>
                  <a:pt x="5279" y="18447"/>
                  <a:pt x="5298" y="18432"/>
                  <a:pt x="5317" y="18432"/>
                </a:cubicBezTo>
                <a:cubicBezTo>
                  <a:pt x="5337" y="18432"/>
                  <a:pt x="5389" y="18393"/>
                  <a:pt x="5433" y="18345"/>
                </a:cubicBezTo>
                <a:cubicBezTo>
                  <a:pt x="5477" y="18298"/>
                  <a:pt x="5552" y="18234"/>
                  <a:pt x="5601" y="18202"/>
                </a:cubicBezTo>
                <a:cubicBezTo>
                  <a:pt x="5684" y="18150"/>
                  <a:pt x="5721" y="18154"/>
                  <a:pt x="5893" y="18232"/>
                </a:cubicBezTo>
                <a:cubicBezTo>
                  <a:pt x="5928" y="18248"/>
                  <a:pt x="5987" y="18240"/>
                  <a:pt x="6024" y="18214"/>
                </a:cubicBezTo>
                <a:cubicBezTo>
                  <a:pt x="6062" y="18187"/>
                  <a:pt x="6139" y="18143"/>
                  <a:pt x="6196" y="18114"/>
                </a:cubicBezTo>
                <a:cubicBezTo>
                  <a:pt x="6341" y="18040"/>
                  <a:pt x="6459" y="17972"/>
                  <a:pt x="6514" y="17930"/>
                </a:cubicBezTo>
                <a:cubicBezTo>
                  <a:pt x="6539" y="17910"/>
                  <a:pt x="6611" y="17856"/>
                  <a:pt x="6673" y="17809"/>
                </a:cubicBezTo>
                <a:cubicBezTo>
                  <a:pt x="6734" y="17762"/>
                  <a:pt x="6790" y="17706"/>
                  <a:pt x="6797" y="17684"/>
                </a:cubicBezTo>
                <a:cubicBezTo>
                  <a:pt x="6813" y="17631"/>
                  <a:pt x="6891" y="17668"/>
                  <a:pt x="7024" y="17791"/>
                </a:cubicBezTo>
                <a:cubicBezTo>
                  <a:pt x="7110" y="17871"/>
                  <a:pt x="7159" y="17887"/>
                  <a:pt x="7267" y="17871"/>
                </a:cubicBezTo>
                <a:cubicBezTo>
                  <a:pt x="7449" y="17844"/>
                  <a:pt x="7526" y="17786"/>
                  <a:pt x="7645" y="17587"/>
                </a:cubicBezTo>
                <a:cubicBezTo>
                  <a:pt x="7738" y="17431"/>
                  <a:pt x="7767" y="17342"/>
                  <a:pt x="7794" y="17141"/>
                </a:cubicBezTo>
                <a:cubicBezTo>
                  <a:pt x="7799" y="17097"/>
                  <a:pt x="7832" y="17032"/>
                  <a:pt x="7865" y="16997"/>
                </a:cubicBezTo>
                <a:cubicBezTo>
                  <a:pt x="7942" y="16916"/>
                  <a:pt x="8158" y="16821"/>
                  <a:pt x="8255" y="16824"/>
                </a:cubicBezTo>
                <a:cubicBezTo>
                  <a:pt x="8295" y="16826"/>
                  <a:pt x="8332" y="16812"/>
                  <a:pt x="8337" y="16793"/>
                </a:cubicBezTo>
                <a:cubicBezTo>
                  <a:pt x="8342" y="16774"/>
                  <a:pt x="8386" y="16754"/>
                  <a:pt x="8435" y="16748"/>
                </a:cubicBezTo>
                <a:cubicBezTo>
                  <a:pt x="8483" y="16741"/>
                  <a:pt x="8532" y="16723"/>
                  <a:pt x="8543" y="16706"/>
                </a:cubicBezTo>
                <a:cubicBezTo>
                  <a:pt x="8554" y="16689"/>
                  <a:pt x="8647" y="16659"/>
                  <a:pt x="8750" y="16638"/>
                </a:cubicBezTo>
                <a:cubicBezTo>
                  <a:pt x="8853" y="16618"/>
                  <a:pt x="9030" y="16582"/>
                  <a:pt x="9144" y="16559"/>
                </a:cubicBezTo>
                <a:cubicBezTo>
                  <a:pt x="9257" y="16536"/>
                  <a:pt x="9476" y="16495"/>
                  <a:pt x="9630" y="16469"/>
                </a:cubicBezTo>
                <a:cubicBezTo>
                  <a:pt x="9785" y="16442"/>
                  <a:pt x="9925" y="16400"/>
                  <a:pt x="9943" y="16375"/>
                </a:cubicBezTo>
                <a:cubicBezTo>
                  <a:pt x="9961" y="16351"/>
                  <a:pt x="10004" y="16330"/>
                  <a:pt x="10038" y="16330"/>
                </a:cubicBezTo>
                <a:cubicBezTo>
                  <a:pt x="10101" y="16330"/>
                  <a:pt x="10348" y="15988"/>
                  <a:pt x="10351" y="15896"/>
                </a:cubicBezTo>
                <a:cubicBezTo>
                  <a:pt x="10351" y="15871"/>
                  <a:pt x="10364" y="15813"/>
                  <a:pt x="10378" y="15766"/>
                </a:cubicBezTo>
                <a:cubicBezTo>
                  <a:pt x="10403" y="15685"/>
                  <a:pt x="10405" y="15685"/>
                  <a:pt x="10438" y="15777"/>
                </a:cubicBezTo>
                <a:cubicBezTo>
                  <a:pt x="10456" y="15830"/>
                  <a:pt x="10486" y="15873"/>
                  <a:pt x="10503" y="15873"/>
                </a:cubicBezTo>
                <a:cubicBezTo>
                  <a:pt x="10520" y="15873"/>
                  <a:pt x="10538" y="15897"/>
                  <a:pt x="10542" y="15927"/>
                </a:cubicBezTo>
                <a:cubicBezTo>
                  <a:pt x="10547" y="15965"/>
                  <a:pt x="10622" y="15980"/>
                  <a:pt x="10792" y="15979"/>
                </a:cubicBezTo>
                <a:cubicBezTo>
                  <a:pt x="11190" y="15975"/>
                  <a:pt x="11344" y="15960"/>
                  <a:pt x="11334" y="15923"/>
                </a:cubicBezTo>
                <a:cubicBezTo>
                  <a:pt x="11330" y="15904"/>
                  <a:pt x="11368" y="15884"/>
                  <a:pt x="11420" y="15880"/>
                </a:cubicBezTo>
                <a:cubicBezTo>
                  <a:pt x="11473" y="15875"/>
                  <a:pt x="11531" y="15851"/>
                  <a:pt x="11550" y="15827"/>
                </a:cubicBezTo>
                <a:cubicBezTo>
                  <a:pt x="11568" y="15802"/>
                  <a:pt x="11627" y="15782"/>
                  <a:pt x="11680" y="15782"/>
                </a:cubicBezTo>
                <a:cubicBezTo>
                  <a:pt x="11733" y="15782"/>
                  <a:pt x="11791" y="15762"/>
                  <a:pt x="11809" y="15738"/>
                </a:cubicBezTo>
                <a:cubicBezTo>
                  <a:pt x="11828" y="15714"/>
                  <a:pt x="11930" y="15690"/>
                  <a:pt x="12038" y="15684"/>
                </a:cubicBezTo>
                <a:cubicBezTo>
                  <a:pt x="12214" y="15674"/>
                  <a:pt x="12240" y="15683"/>
                  <a:pt x="12292" y="15773"/>
                </a:cubicBezTo>
                <a:cubicBezTo>
                  <a:pt x="12324" y="15828"/>
                  <a:pt x="12356" y="15873"/>
                  <a:pt x="12362" y="15873"/>
                </a:cubicBezTo>
                <a:cubicBezTo>
                  <a:pt x="12369" y="15873"/>
                  <a:pt x="12410" y="15932"/>
                  <a:pt x="12453" y="16004"/>
                </a:cubicBezTo>
                <a:cubicBezTo>
                  <a:pt x="12563" y="16189"/>
                  <a:pt x="12682" y="16330"/>
                  <a:pt x="12727" y="16330"/>
                </a:cubicBezTo>
                <a:cubicBezTo>
                  <a:pt x="12748" y="16330"/>
                  <a:pt x="12765" y="16351"/>
                  <a:pt x="12765" y="16376"/>
                </a:cubicBezTo>
                <a:cubicBezTo>
                  <a:pt x="12765" y="16401"/>
                  <a:pt x="12776" y="16421"/>
                  <a:pt x="12788" y="16421"/>
                </a:cubicBezTo>
                <a:cubicBezTo>
                  <a:pt x="12801" y="16421"/>
                  <a:pt x="12854" y="16470"/>
                  <a:pt x="12905" y="16530"/>
                </a:cubicBezTo>
                <a:cubicBezTo>
                  <a:pt x="12957" y="16591"/>
                  <a:pt x="13037" y="16664"/>
                  <a:pt x="13083" y="16695"/>
                </a:cubicBezTo>
                <a:cubicBezTo>
                  <a:pt x="13130" y="16725"/>
                  <a:pt x="13182" y="16769"/>
                  <a:pt x="13200" y="16792"/>
                </a:cubicBezTo>
                <a:cubicBezTo>
                  <a:pt x="13218" y="16814"/>
                  <a:pt x="13252" y="16833"/>
                  <a:pt x="13275" y="16833"/>
                </a:cubicBezTo>
                <a:cubicBezTo>
                  <a:pt x="13318" y="16833"/>
                  <a:pt x="13552" y="16993"/>
                  <a:pt x="13618" y="17069"/>
                </a:cubicBezTo>
                <a:cubicBezTo>
                  <a:pt x="13658" y="17115"/>
                  <a:pt x="14083" y="17093"/>
                  <a:pt x="14223" y="17037"/>
                </a:cubicBezTo>
                <a:cubicBezTo>
                  <a:pt x="14275" y="17017"/>
                  <a:pt x="14309" y="17023"/>
                  <a:pt x="14317" y="17054"/>
                </a:cubicBezTo>
                <a:cubicBezTo>
                  <a:pt x="14324" y="17081"/>
                  <a:pt x="14361" y="17107"/>
                  <a:pt x="14399" y="17114"/>
                </a:cubicBezTo>
                <a:cubicBezTo>
                  <a:pt x="14437" y="17120"/>
                  <a:pt x="14468" y="17138"/>
                  <a:pt x="14468" y="17153"/>
                </a:cubicBezTo>
                <a:cubicBezTo>
                  <a:pt x="14468" y="17168"/>
                  <a:pt x="14500" y="17202"/>
                  <a:pt x="14539" y="17229"/>
                </a:cubicBezTo>
                <a:cubicBezTo>
                  <a:pt x="14577" y="17257"/>
                  <a:pt x="14693" y="17343"/>
                  <a:pt x="14796" y="17421"/>
                </a:cubicBezTo>
                <a:cubicBezTo>
                  <a:pt x="14899" y="17499"/>
                  <a:pt x="15006" y="17563"/>
                  <a:pt x="15035" y="17563"/>
                </a:cubicBezTo>
                <a:cubicBezTo>
                  <a:pt x="15063" y="17564"/>
                  <a:pt x="15086" y="17581"/>
                  <a:pt x="15086" y="17602"/>
                </a:cubicBezTo>
                <a:cubicBezTo>
                  <a:pt x="15086" y="17623"/>
                  <a:pt x="15118" y="17644"/>
                  <a:pt x="15156" y="17648"/>
                </a:cubicBezTo>
                <a:cubicBezTo>
                  <a:pt x="15244" y="17659"/>
                  <a:pt x="15278" y="17673"/>
                  <a:pt x="15302" y="17710"/>
                </a:cubicBezTo>
                <a:cubicBezTo>
                  <a:pt x="15312" y="17725"/>
                  <a:pt x="15354" y="17752"/>
                  <a:pt x="15395" y="17769"/>
                </a:cubicBezTo>
                <a:cubicBezTo>
                  <a:pt x="15436" y="17787"/>
                  <a:pt x="15506" y="17840"/>
                  <a:pt x="15549" y="17888"/>
                </a:cubicBezTo>
                <a:cubicBezTo>
                  <a:pt x="15593" y="17936"/>
                  <a:pt x="15645" y="17975"/>
                  <a:pt x="15665" y="17975"/>
                </a:cubicBezTo>
                <a:cubicBezTo>
                  <a:pt x="15685" y="17975"/>
                  <a:pt x="15707" y="17996"/>
                  <a:pt x="15713" y="18021"/>
                </a:cubicBezTo>
                <a:cubicBezTo>
                  <a:pt x="15720" y="18046"/>
                  <a:pt x="15749" y="18066"/>
                  <a:pt x="15779" y="18066"/>
                </a:cubicBezTo>
                <a:cubicBezTo>
                  <a:pt x="15840" y="18066"/>
                  <a:pt x="16045" y="18214"/>
                  <a:pt x="16167" y="18346"/>
                </a:cubicBezTo>
                <a:cubicBezTo>
                  <a:pt x="16211" y="18393"/>
                  <a:pt x="16267" y="18432"/>
                  <a:pt x="16293" y="18432"/>
                </a:cubicBezTo>
                <a:cubicBezTo>
                  <a:pt x="16319" y="18432"/>
                  <a:pt x="16340" y="18448"/>
                  <a:pt x="16340" y="18467"/>
                </a:cubicBezTo>
                <a:cubicBezTo>
                  <a:pt x="16340" y="18486"/>
                  <a:pt x="16394" y="18527"/>
                  <a:pt x="16459" y="18557"/>
                </a:cubicBezTo>
                <a:cubicBezTo>
                  <a:pt x="16582" y="18614"/>
                  <a:pt x="16811" y="18777"/>
                  <a:pt x="16869" y="18848"/>
                </a:cubicBezTo>
                <a:cubicBezTo>
                  <a:pt x="16887" y="18870"/>
                  <a:pt x="16926" y="18889"/>
                  <a:pt x="16957" y="18889"/>
                </a:cubicBezTo>
                <a:cubicBezTo>
                  <a:pt x="16987" y="18889"/>
                  <a:pt x="17032" y="18909"/>
                  <a:pt x="17055" y="18935"/>
                </a:cubicBezTo>
                <a:cubicBezTo>
                  <a:pt x="17079" y="18960"/>
                  <a:pt x="17187" y="19000"/>
                  <a:pt x="17295" y="19024"/>
                </a:cubicBezTo>
                <a:cubicBezTo>
                  <a:pt x="17515" y="19073"/>
                  <a:pt x="17665" y="19131"/>
                  <a:pt x="17763" y="19203"/>
                </a:cubicBezTo>
                <a:cubicBezTo>
                  <a:pt x="17799" y="19230"/>
                  <a:pt x="17892" y="19296"/>
                  <a:pt x="17969" y="19349"/>
                </a:cubicBezTo>
                <a:cubicBezTo>
                  <a:pt x="18046" y="19402"/>
                  <a:pt x="18139" y="19466"/>
                  <a:pt x="18175" y="19491"/>
                </a:cubicBezTo>
                <a:cubicBezTo>
                  <a:pt x="18211" y="19517"/>
                  <a:pt x="18274" y="19548"/>
                  <a:pt x="18315" y="19560"/>
                </a:cubicBezTo>
                <a:cubicBezTo>
                  <a:pt x="18356" y="19573"/>
                  <a:pt x="18398" y="19602"/>
                  <a:pt x="18408" y="19624"/>
                </a:cubicBezTo>
                <a:cubicBezTo>
                  <a:pt x="18418" y="19647"/>
                  <a:pt x="18458" y="19665"/>
                  <a:pt x="18497" y="19665"/>
                </a:cubicBezTo>
                <a:cubicBezTo>
                  <a:pt x="18536" y="19665"/>
                  <a:pt x="18568" y="19686"/>
                  <a:pt x="18568" y="19711"/>
                </a:cubicBezTo>
                <a:cubicBezTo>
                  <a:pt x="18568" y="19736"/>
                  <a:pt x="18596" y="19757"/>
                  <a:pt x="18631" y="19757"/>
                </a:cubicBezTo>
                <a:cubicBezTo>
                  <a:pt x="18665" y="19757"/>
                  <a:pt x="18739" y="19778"/>
                  <a:pt x="18794" y="19805"/>
                </a:cubicBezTo>
                <a:cubicBezTo>
                  <a:pt x="18850" y="19831"/>
                  <a:pt x="18967" y="19886"/>
                  <a:pt x="19054" y="19927"/>
                </a:cubicBezTo>
                <a:cubicBezTo>
                  <a:pt x="19152" y="19973"/>
                  <a:pt x="19383" y="20015"/>
                  <a:pt x="19653" y="20036"/>
                </a:cubicBezTo>
                <a:cubicBezTo>
                  <a:pt x="20092" y="20071"/>
                  <a:pt x="20419" y="20123"/>
                  <a:pt x="20720" y="20208"/>
                </a:cubicBezTo>
                <a:cubicBezTo>
                  <a:pt x="20808" y="20233"/>
                  <a:pt x="20893" y="20255"/>
                  <a:pt x="20910" y="20256"/>
                </a:cubicBezTo>
                <a:cubicBezTo>
                  <a:pt x="20926" y="20258"/>
                  <a:pt x="20981" y="20338"/>
                  <a:pt x="21031" y="20434"/>
                </a:cubicBezTo>
                <a:cubicBezTo>
                  <a:pt x="21182" y="20722"/>
                  <a:pt x="21278" y="20808"/>
                  <a:pt x="21450" y="20808"/>
                </a:cubicBezTo>
                <a:lnTo>
                  <a:pt x="21600" y="20808"/>
                </a:lnTo>
                <a:lnTo>
                  <a:pt x="21600" y="18750"/>
                </a:lnTo>
                <a:cubicBezTo>
                  <a:pt x="21600" y="16983"/>
                  <a:pt x="21596" y="16689"/>
                  <a:pt x="21572" y="16667"/>
                </a:cubicBezTo>
                <a:cubicBezTo>
                  <a:pt x="21545" y="16641"/>
                  <a:pt x="21382" y="16767"/>
                  <a:pt x="21348" y="16840"/>
                </a:cubicBezTo>
                <a:cubicBezTo>
                  <a:pt x="21338" y="16861"/>
                  <a:pt x="21317" y="16879"/>
                  <a:pt x="21300" y="16879"/>
                </a:cubicBezTo>
                <a:cubicBezTo>
                  <a:pt x="21284" y="16879"/>
                  <a:pt x="21231" y="16981"/>
                  <a:pt x="21182" y="17107"/>
                </a:cubicBezTo>
                <a:lnTo>
                  <a:pt x="21094" y="17335"/>
                </a:lnTo>
                <a:lnTo>
                  <a:pt x="20954" y="17335"/>
                </a:lnTo>
                <a:cubicBezTo>
                  <a:pt x="20873" y="17335"/>
                  <a:pt x="20814" y="17316"/>
                  <a:pt x="20814" y="17290"/>
                </a:cubicBezTo>
                <a:cubicBezTo>
                  <a:pt x="20814" y="17265"/>
                  <a:pt x="20786" y="17243"/>
                  <a:pt x="20753" y="17243"/>
                </a:cubicBezTo>
                <a:cubicBezTo>
                  <a:pt x="20720" y="17242"/>
                  <a:pt x="20620" y="17180"/>
                  <a:pt x="20533" y="17105"/>
                </a:cubicBezTo>
                <a:cubicBezTo>
                  <a:pt x="20386" y="16980"/>
                  <a:pt x="20354" y="16971"/>
                  <a:pt x="20107" y="16970"/>
                </a:cubicBezTo>
                <a:cubicBezTo>
                  <a:pt x="19960" y="16970"/>
                  <a:pt x="19840" y="16954"/>
                  <a:pt x="19840" y="16935"/>
                </a:cubicBezTo>
                <a:cubicBezTo>
                  <a:pt x="19840" y="16916"/>
                  <a:pt x="19816" y="16874"/>
                  <a:pt x="19786" y="16842"/>
                </a:cubicBezTo>
                <a:cubicBezTo>
                  <a:pt x="19756" y="16809"/>
                  <a:pt x="19695" y="16707"/>
                  <a:pt x="19650" y="16614"/>
                </a:cubicBezTo>
                <a:cubicBezTo>
                  <a:pt x="19605" y="16521"/>
                  <a:pt x="19552" y="16422"/>
                  <a:pt x="19531" y="16395"/>
                </a:cubicBezTo>
                <a:cubicBezTo>
                  <a:pt x="19511" y="16368"/>
                  <a:pt x="19448" y="16287"/>
                  <a:pt x="19391" y="16214"/>
                </a:cubicBezTo>
                <a:cubicBezTo>
                  <a:pt x="19236" y="16016"/>
                  <a:pt x="19204" y="15933"/>
                  <a:pt x="19204" y="15722"/>
                </a:cubicBezTo>
                <a:cubicBezTo>
                  <a:pt x="19204" y="15579"/>
                  <a:pt x="19190" y="15503"/>
                  <a:pt x="19136" y="15353"/>
                </a:cubicBezTo>
                <a:cubicBezTo>
                  <a:pt x="19054" y="15129"/>
                  <a:pt x="18949" y="14960"/>
                  <a:pt x="18891" y="14960"/>
                </a:cubicBezTo>
                <a:cubicBezTo>
                  <a:pt x="18868" y="14959"/>
                  <a:pt x="18811" y="14984"/>
                  <a:pt x="18765" y="15014"/>
                </a:cubicBezTo>
                <a:cubicBezTo>
                  <a:pt x="18684" y="15067"/>
                  <a:pt x="18680" y="15065"/>
                  <a:pt x="18639" y="14938"/>
                </a:cubicBezTo>
                <a:cubicBezTo>
                  <a:pt x="18616" y="14866"/>
                  <a:pt x="18569" y="14744"/>
                  <a:pt x="18534" y="14666"/>
                </a:cubicBezTo>
                <a:cubicBezTo>
                  <a:pt x="18499" y="14589"/>
                  <a:pt x="18452" y="14484"/>
                  <a:pt x="18430" y="14434"/>
                </a:cubicBezTo>
                <a:cubicBezTo>
                  <a:pt x="18408" y="14384"/>
                  <a:pt x="18368" y="14312"/>
                  <a:pt x="18341" y="14274"/>
                </a:cubicBezTo>
                <a:cubicBezTo>
                  <a:pt x="18291" y="14204"/>
                  <a:pt x="18081" y="13671"/>
                  <a:pt x="18081" y="13613"/>
                </a:cubicBezTo>
                <a:cubicBezTo>
                  <a:pt x="18081" y="13596"/>
                  <a:pt x="18043" y="13489"/>
                  <a:pt x="17997" y="13376"/>
                </a:cubicBezTo>
                <a:cubicBezTo>
                  <a:pt x="17950" y="13263"/>
                  <a:pt x="17913" y="13148"/>
                  <a:pt x="17913" y="13121"/>
                </a:cubicBezTo>
                <a:cubicBezTo>
                  <a:pt x="17913" y="13093"/>
                  <a:pt x="17901" y="13038"/>
                  <a:pt x="17886" y="12999"/>
                </a:cubicBezTo>
                <a:cubicBezTo>
                  <a:pt x="17853" y="12906"/>
                  <a:pt x="17765" y="12540"/>
                  <a:pt x="17751" y="12436"/>
                </a:cubicBezTo>
                <a:cubicBezTo>
                  <a:pt x="17745" y="12392"/>
                  <a:pt x="17732" y="12356"/>
                  <a:pt x="17723" y="12356"/>
                </a:cubicBezTo>
                <a:cubicBezTo>
                  <a:pt x="17714" y="12356"/>
                  <a:pt x="17707" y="12324"/>
                  <a:pt x="17707" y="12287"/>
                </a:cubicBezTo>
                <a:cubicBezTo>
                  <a:pt x="17707" y="12249"/>
                  <a:pt x="17698" y="12218"/>
                  <a:pt x="17688" y="12218"/>
                </a:cubicBezTo>
                <a:cubicBezTo>
                  <a:pt x="17664" y="12218"/>
                  <a:pt x="17558" y="11938"/>
                  <a:pt x="17558" y="11873"/>
                </a:cubicBezTo>
                <a:cubicBezTo>
                  <a:pt x="17557" y="11846"/>
                  <a:pt x="17538" y="11782"/>
                  <a:pt x="17515" y="11731"/>
                </a:cubicBezTo>
                <a:cubicBezTo>
                  <a:pt x="17455" y="11599"/>
                  <a:pt x="17279" y="11102"/>
                  <a:pt x="17196" y="10829"/>
                </a:cubicBezTo>
                <a:cubicBezTo>
                  <a:pt x="17157" y="10701"/>
                  <a:pt x="17105" y="10559"/>
                  <a:pt x="17079" y="10512"/>
                </a:cubicBezTo>
                <a:cubicBezTo>
                  <a:pt x="17054" y="10466"/>
                  <a:pt x="17033" y="10401"/>
                  <a:pt x="17033" y="10368"/>
                </a:cubicBezTo>
                <a:cubicBezTo>
                  <a:pt x="17033" y="10334"/>
                  <a:pt x="16999" y="10223"/>
                  <a:pt x="16958" y="10121"/>
                </a:cubicBezTo>
                <a:cubicBezTo>
                  <a:pt x="16916" y="10019"/>
                  <a:pt x="16874" y="9881"/>
                  <a:pt x="16864" y="9814"/>
                </a:cubicBezTo>
                <a:cubicBezTo>
                  <a:pt x="16853" y="9747"/>
                  <a:pt x="16839" y="9706"/>
                  <a:pt x="16833" y="9722"/>
                </a:cubicBezTo>
                <a:cubicBezTo>
                  <a:pt x="16819" y="9756"/>
                  <a:pt x="16715" y="9391"/>
                  <a:pt x="16715" y="9309"/>
                </a:cubicBezTo>
                <a:cubicBezTo>
                  <a:pt x="16715" y="9279"/>
                  <a:pt x="16700" y="9243"/>
                  <a:pt x="16681" y="9229"/>
                </a:cubicBezTo>
                <a:cubicBezTo>
                  <a:pt x="16663" y="9215"/>
                  <a:pt x="16621" y="9095"/>
                  <a:pt x="16588" y="8963"/>
                </a:cubicBezTo>
                <a:cubicBezTo>
                  <a:pt x="16523" y="8701"/>
                  <a:pt x="16428" y="8493"/>
                  <a:pt x="16352" y="8447"/>
                </a:cubicBezTo>
                <a:cubicBezTo>
                  <a:pt x="16326" y="8430"/>
                  <a:pt x="16266" y="8335"/>
                  <a:pt x="16219" y="8235"/>
                </a:cubicBezTo>
                <a:cubicBezTo>
                  <a:pt x="16137" y="8059"/>
                  <a:pt x="16134" y="8044"/>
                  <a:pt x="16134" y="7792"/>
                </a:cubicBezTo>
                <a:cubicBezTo>
                  <a:pt x="16134" y="7648"/>
                  <a:pt x="16126" y="7509"/>
                  <a:pt x="16115" y="7483"/>
                </a:cubicBezTo>
                <a:cubicBezTo>
                  <a:pt x="16093" y="7429"/>
                  <a:pt x="16064" y="7089"/>
                  <a:pt x="16041" y="6622"/>
                </a:cubicBezTo>
                <a:cubicBezTo>
                  <a:pt x="16014" y="6065"/>
                  <a:pt x="15999" y="5866"/>
                  <a:pt x="15982" y="5841"/>
                </a:cubicBezTo>
                <a:cubicBezTo>
                  <a:pt x="15973" y="5828"/>
                  <a:pt x="15966" y="5759"/>
                  <a:pt x="15966" y="5688"/>
                </a:cubicBezTo>
                <a:cubicBezTo>
                  <a:pt x="15966" y="5617"/>
                  <a:pt x="15953" y="5534"/>
                  <a:pt x="15938" y="5502"/>
                </a:cubicBezTo>
                <a:cubicBezTo>
                  <a:pt x="15923" y="5471"/>
                  <a:pt x="15910" y="5408"/>
                  <a:pt x="15910" y="5362"/>
                </a:cubicBezTo>
                <a:cubicBezTo>
                  <a:pt x="15910" y="5317"/>
                  <a:pt x="15901" y="5267"/>
                  <a:pt x="15891" y="5251"/>
                </a:cubicBezTo>
                <a:cubicBezTo>
                  <a:pt x="15881" y="5236"/>
                  <a:pt x="15872" y="5168"/>
                  <a:pt x="15872" y="5100"/>
                </a:cubicBezTo>
                <a:cubicBezTo>
                  <a:pt x="15872" y="4963"/>
                  <a:pt x="15818" y="4680"/>
                  <a:pt x="15727" y="4340"/>
                </a:cubicBezTo>
                <a:cubicBezTo>
                  <a:pt x="15694" y="4216"/>
                  <a:pt x="15667" y="4089"/>
                  <a:pt x="15667" y="4059"/>
                </a:cubicBezTo>
                <a:cubicBezTo>
                  <a:pt x="15667" y="3913"/>
                  <a:pt x="15404" y="3446"/>
                  <a:pt x="15321" y="3446"/>
                </a:cubicBezTo>
                <a:cubicBezTo>
                  <a:pt x="15305" y="3446"/>
                  <a:pt x="15292" y="3430"/>
                  <a:pt x="15292" y="3409"/>
                </a:cubicBezTo>
                <a:cubicBezTo>
                  <a:pt x="15292" y="3388"/>
                  <a:pt x="15282" y="3369"/>
                  <a:pt x="15269" y="3366"/>
                </a:cubicBezTo>
                <a:cubicBezTo>
                  <a:pt x="15198" y="3353"/>
                  <a:pt x="14880" y="3262"/>
                  <a:pt x="14824" y="3239"/>
                </a:cubicBezTo>
                <a:cubicBezTo>
                  <a:pt x="14752" y="3209"/>
                  <a:pt x="14678" y="3132"/>
                  <a:pt x="14642" y="3050"/>
                </a:cubicBezTo>
                <a:cubicBezTo>
                  <a:pt x="14614" y="2986"/>
                  <a:pt x="14610" y="2761"/>
                  <a:pt x="14637" y="2761"/>
                </a:cubicBezTo>
                <a:cubicBezTo>
                  <a:pt x="14648" y="2761"/>
                  <a:pt x="14656" y="2601"/>
                  <a:pt x="14656" y="2373"/>
                </a:cubicBezTo>
                <a:cubicBezTo>
                  <a:pt x="14656" y="2144"/>
                  <a:pt x="14648" y="1984"/>
                  <a:pt x="14637" y="1984"/>
                </a:cubicBezTo>
                <a:cubicBezTo>
                  <a:pt x="14626" y="1984"/>
                  <a:pt x="14618" y="1833"/>
                  <a:pt x="14618" y="1622"/>
                </a:cubicBezTo>
                <a:cubicBezTo>
                  <a:pt x="14618" y="1422"/>
                  <a:pt x="14611" y="1247"/>
                  <a:pt x="14601" y="1233"/>
                </a:cubicBezTo>
                <a:cubicBezTo>
                  <a:pt x="14592" y="1218"/>
                  <a:pt x="14578" y="1146"/>
                  <a:pt x="14572" y="1072"/>
                </a:cubicBezTo>
                <a:cubicBezTo>
                  <a:pt x="14565" y="998"/>
                  <a:pt x="14543" y="856"/>
                  <a:pt x="14523" y="755"/>
                </a:cubicBezTo>
                <a:cubicBezTo>
                  <a:pt x="14504" y="655"/>
                  <a:pt x="14487" y="548"/>
                  <a:pt x="14487" y="517"/>
                </a:cubicBezTo>
                <a:cubicBezTo>
                  <a:pt x="14487" y="449"/>
                  <a:pt x="14392" y="238"/>
                  <a:pt x="14329" y="165"/>
                </a:cubicBezTo>
                <a:cubicBezTo>
                  <a:pt x="14303" y="135"/>
                  <a:pt x="14259" y="86"/>
                  <a:pt x="14232" y="54"/>
                </a:cubicBezTo>
                <a:cubicBezTo>
                  <a:pt x="14199" y="17"/>
                  <a:pt x="14096" y="-2"/>
                  <a:pt x="13937" y="0"/>
                </a:cubicBezTo>
                <a:close/>
                <a:moveTo>
                  <a:pt x="6767" y="8254"/>
                </a:moveTo>
                <a:cubicBezTo>
                  <a:pt x="6768" y="8256"/>
                  <a:pt x="6769" y="8264"/>
                  <a:pt x="6770" y="8278"/>
                </a:cubicBezTo>
                <a:cubicBezTo>
                  <a:pt x="6775" y="8335"/>
                  <a:pt x="6775" y="8427"/>
                  <a:pt x="6770" y="8483"/>
                </a:cubicBezTo>
                <a:cubicBezTo>
                  <a:pt x="6766" y="8540"/>
                  <a:pt x="6762" y="8494"/>
                  <a:pt x="6762" y="8380"/>
                </a:cubicBezTo>
                <a:cubicBezTo>
                  <a:pt x="6762" y="8296"/>
                  <a:pt x="6764" y="8248"/>
                  <a:pt x="6767" y="8254"/>
                </a:cubicBezTo>
                <a:close/>
                <a:moveTo>
                  <a:pt x="12550" y="8477"/>
                </a:moveTo>
                <a:cubicBezTo>
                  <a:pt x="12552" y="8476"/>
                  <a:pt x="12553" y="8482"/>
                  <a:pt x="12554" y="8495"/>
                </a:cubicBezTo>
                <a:cubicBezTo>
                  <a:pt x="12559" y="8545"/>
                  <a:pt x="12571" y="8606"/>
                  <a:pt x="12580" y="8630"/>
                </a:cubicBezTo>
                <a:cubicBezTo>
                  <a:pt x="12589" y="8654"/>
                  <a:pt x="12597" y="8710"/>
                  <a:pt x="12597" y="8755"/>
                </a:cubicBezTo>
                <a:cubicBezTo>
                  <a:pt x="12597" y="8800"/>
                  <a:pt x="12584" y="8838"/>
                  <a:pt x="12569" y="8838"/>
                </a:cubicBezTo>
                <a:cubicBezTo>
                  <a:pt x="12547" y="8838"/>
                  <a:pt x="12541" y="8785"/>
                  <a:pt x="12543" y="8621"/>
                </a:cubicBezTo>
                <a:cubicBezTo>
                  <a:pt x="12544" y="8531"/>
                  <a:pt x="12547" y="8477"/>
                  <a:pt x="12550" y="8477"/>
                </a:cubicBezTo>
                <a:close/>
                <a:moveTo>
                  <a:pt x="6776" y="8639"/>
                </a:moveTo>
                <a:lnTo>
                  <a:pt x="6776" y="8850"/>
                </a:lnTo>
                <a:cubicBezTo>
                  <a:pt x="6776" y="8966"/>
                  <a:pt x="6784" y="9074"/>
                  <a:pt x="6794" y="9089"/>
                </a:cubicBezTo>
                <a:cubicBezTo>
                  <a:pt x="6805" y="9105"/>
                  <a:pt x="6813" y="9183"/>
                  <a:pt x="6814" y="9263"/>
                </a:cubicBezTo>
                <a:cubicBezTo>
                  <a:pt x="6814" y="9343"/>
                  <a:pt x="6827" y="9448"/>
                  <a:pt x="6842" y="9497"/>
                </a:cubicBezTo>
                <a:cubicBezTo>
                  <a:pt x="6857" y="9546"/>
                  <a:pt x="6869" y="9663"/>
                  <a:pt x="6869" y="9757"/>
                </a:cubicBezTo>
                <a:cubicBezTo>
                  <a:pt x="6869" y="9851"/>
                  <a:pt x="6878" y="9941"/>
                  <a:pt x="6888" y="9957"/>
                </a:cubicBezTo>
                <a:cubicBezTo>
                  <a:pt x="6898" y="9973"/>
                  <a:pt x="6907" y="10034"/>
                  <a:pt x="6907" y="10094"/>
                </a:cubicBezTo>
                <a:cubicBezTo>
                  <a:pt x="6907" y="10154"/>
                  <a:pt x="6915" y="10216"/>
                  <a:pt x="6925" y="10231"/>
                </a:cubicBezTo>
                <a:cubicBezTo>
                  <a:pt x="6936" y="10247"/>
                  <a:pt x="6944" y="10359"/>
                  <a:pt x="6944" y="10482"/>
                </a:cubicBezTo>
                <a:lnTo>
                  <a:pt x="6944" y="10704"/>
                </a:lnTo>
                <a:lnTo>
                  <a:pt x="6841" y="10799"/>
                </a:lnTo>
                <a:cubicBezTo>
                  <a:pt x="6784" y="10851"/>
                  <a:pt x="6727" y="10892"/>
                  <a:pt x="6714" y="10890"/>
                </a:cubicBezTo>
                <a:cubicBezTo>
                  <a:pt x="6691" y="10888"/>
                  <a:pt x="6607" y="10691"/>
                  <a:pt x="6607" y="10641"/>
                </a:cubicBezTo>
                <a:cubicBezTo>
                  <a:pt x="6607" y="10625"/>
                  <a:pt x="6586" y="10546"/>
                  <a:pt x="6560" y="10464"/>
                </a:cubicBezTo>
                <a:cubicBezTo>
                  <a:pt x="6535" y="10381"/>
                  <a:pt x="6514" y="10271"/>
                  <a:pt x="6514" y="10218"/>
                </a:cubicBezTo>
                <a:cubicBezTo>
                  <a:pt x="6514" y="10165"/>
                  <a:pt x="6505" y="10110"/>
                  <a:pt x="6495" y="10094"/>
                </a:cubicBezTo>
                <a:cubicBezTo>
                  <a:pt x="6485" y="10079"/>
                  <a:pt x="6476" y="10038"/>
                  <a:pt x="6476" y="10003"/>
                </a:cubicBezTo>
                <a:cubicBezTo>
                  <a:pt x="6476" y="9957"/>
                  <a:pt x="6493" y="9946"/>
                  <a:pt x="6539" y="9965"/>
                </a:cubicBezTo>
                <a:cubicBezTo>
                  <a:pt x="6589" y="9984"/>
                  <a:pt x="6611" y="9967"/>
                  <a:pt x="6642" y="9885"/>
                </a:cubicBezTo>
                <a:cubicBezTo>
                  <a:pt x="6678" y="9792"/>
                  <a:pt x="6682" y="9727"/>
                  <a:pt x="6682" y="9317"/>
                </a:cubicBezTo>
                <a:cubicBezTo>
                  <a:pt x="6682" y="8882"/>
                  <a:pt x="6685" y="8847"/>
                  <a:pt x="6729" y="8746"/>
                </a:cubicBezTo>
                <a:lnTo>
                  <a:pt x="6776" y="8639"/>
                </a:lnTo>
                <a:close/>
                <a:moveTo>
                  <a:pt x="16535" y="13863"/>
                </a:moveTo>
                <a:cubicBezTo>
                  <a:pt x="16542" y="13867"/>
                  <a:pt x="16546" y="13881"/>
                  <a:pt x="16546" y="13904"/>
                </a:cubicBezTo>
                <a:cubicBezTo>
                  <a:pt x="16546" y="13926"/>
                  <a:pt x="16569" y="13958"/>
                  <a:pt x="16598" y="13975"/>
                </a:cubicBezTo>
                <a:cubicBezTo>
                  <a:pt x="16674" y="14021"/>
                  <a:pt x="16787" y="14225"/>
                  <a:pt x="16838" y="14409"/>
                </a:cubicBezTo>
                <a:cubicBezTo>
                  <a:pt x="16863" y="14497"/>
                  <a:pt x="16883" y="14585"/>
                  <a:pt x="16883" y="14605"/>
                </a:cubicBezTo>
                <a:cubicBezTo>
                  <a:pt x="16883" y="14624"/>
                  <a:pt x="16872" y="14638"/>
                  <a:pt x="16860" y="14637"/>
                </a:cubicBezTo>
                <a:cubicBezTo>
                  <a:pt x="16823" y="14634"/>
                  <a:pt x="16670" y="14499"/>
                  <a:pt x="16650" y="14453"/>
                </a:cubicBezTo>
                <a:cubicBezTo>
                  <a:pt x="16640" y="14430"/>
                  <a:pt x="16591" y="14411"/>
                  <a:pt x="16541" y="14411"/>
                </a:cubicBezTo>
                <a:cubicBezTo>
                  <a:pt x="16485" y="14411"/>
                  <a:pt x="16455" y="14394"/>
                  <a:pt x="16462" y="14366"/>
                </a:cubicBezTo>
                <a:cubicBezTo>
                  <a:pt x="16469" y="14339"/>
                  <a:pt x="16450" y="14320"/>
                  <a:pt x="16416" y="14320"/>
                </a:cubicBezTo>
                <a:cubicBezTo>
                  <a:pt x="16340" y="14320"/>
                  <a:pt x="16342" y="14222"/>
                  <a:pt x="16422" y="14021"/>
                </a:cubicBezTo>
                <a:cubicBezTo>
                  <a:pt x="16466" y="13910"/>
                  <a:pt x="16514" y="13848"/>
                  <a:pt x="16535" y="13863"/>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42" name="Gamification"/>
          <p:cNvSpPr txBox="1"/>
          <p:nvPr>
            <p:ph type="ctrTitle"/>
          </p:nvPr>
        </p:nvSpPr>
        <p:spPr>
          <a:xfrm>
            <a:off x="1215627" y="7617245"/>
            <a:ext cx="21952746" cy="3553440"/>
          </a:xfrm>
          <a:prstGeom prst="rect">
            <a:avLst/>
          </a:prstGeom>
          <a:effectLst>
            <a:outerShdw sx="100000" sy="100000" kx="0" ky="0" algn="b" rotWithShape="0" blurRad="863600" dist="50800" dir="3180000">
              <a:schemeClr val="accent4">
                <a:alpha val="50000"/>
              </a:schemeClr>
            </a:outerShdw>
          </a:effectLst>
        </p:spPr>
        <p:txBody>
          <a:bodyPr/>
          <a:lstStyle>
            <a:lvl1pPr algn="ctr" defTabSz="1950671">
              <a:defRPr b="0" spc="-479" sz="48000">
                <a:solidFill>
                  <a:srgbClr val="F5C945"/>
                </a:solidFill>
                <a:latin typeface="Game Over Regular"/>
                <a:ea typeface="Game Over Regular"/>
                <a:cs typeface="Game Over Regular"/>
                <a:sym typeface="Game Over Regular"/>
              </a:defRPr>
            </a:lvl1pPr>
          </a:lstStyle>
          <a:p>
            <a:pPr/>
            <a:r>
              <a:t>Gamification</a:t>
            </a:r>
          </a:p>
        </p:txBody>
      </p:sp>
      <p:sp>
        <p:nvSpPr>
          <p:cNvPr id="243" name="􀛸"/>
          <p:cNvSpPr txBox="1"/>
          <p:nvPr/>
        </p:nvSpPr>
        <p:spPr>
          <a:xfrm>
            <a:off x="7015836" y="1590741"/>
            <a:ext cx="10352328" cy="7683501"/>
          </a:xfrm>
          <a:prstGeom prst="rect">
            <a:avLst/>
          </a:prstGeom>
          <a:ln w="12700">
            <a:miter lim="400000"/>
          </a:ln>
          <a:effectLst>
            <a:outerShdw sx="100000" sy="100000" kx="0" ky="0" algn="b" rotWithShape="0" blurRad="863600" dist="50800" dir="3180000">
              <a:schemeClr val="accent4">
                <a:alpha val="50000"/>
              </a:scheme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50000">
                <a:solidFill>
                  <a:srgbClr val="F5C945"/>
                </a:solidFill>
                <a:latin typeface="SF Pro Regular"/>
                <a:ea typeface="SF Pro Regular"/>
                <a:cs typeface="SF Pro Regular"/>
                <a:sym typeface="SF Pro Regular"/>
              </a:defRPr>
            </a:lvl1pPr>
          </a:lstStyle>
          <a:p>
            <a:pPr/>
            <a:r>
              <a:t>􀛸</a:t>
            </a:r>
          </a:p>
        </p:txBody>
      </p:sp>
      <p:sp>
        <p:nvSpPr>
          <p:cNvPr id="244" name="Rectangle"/>
          <p:cNvSpPr/>
          <p:nvPr/>
        </p:nvSpPr>
        <p:spPr>
          <a:xfrm>
            <a:off x="-45611210" y="2044700"/>
            <a:ext cx="18081229" cy="9791701"/>
          </a:xfrm>
          <a:prstGeom prst="rect">
            <a:avLst/>
          </a:prstGeom>
          <a:solidFill>
            <a:srgbClr val="E8E8E8"/>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45" name="COOKING…"/>
          <p:cNvSpPr txBox="1"/>
          <p:nvPr/>
        </p:nvSpPr>
        <p:spPr>
          <a:xfrm>
            <a:off x="-38303191" y="5809563"/>
            <a:ext cx="7000038" cy="32906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spc="-232" sz="11600">
                <a:ln w="12700" cap="flat">
                  <a:solidFill>
                    <a:srgbClr val="000000"/>
                  </a:solidFill>
                  <a:prstDash val="solid"/>
                  <a:miter lim="400000"/>
                </a:ln>
                <a:solidFill>
                  <a:srgbClr val="2A2A2A"/>
                </a:solidFill>
              </a:defRPr>
            </a:pPr>
            <a:r>
              <a:t>COOKING</a:t>
            </a:r>
          </a:p>
          <a:p>
            <a:pPr>
              <a:lnSpc>
                <a:spcPct val="80000"/>
              </a:lnSpc>
              <a:spcBef>
                <a:spcPts val="0"/>
              </a:spcBef>
              <a:defRPr spc="-232" sz="11600">
                <a:ln w="12700" cap="flat">
                  <a:solidFill>
                    <a:srgbClr val="000000"/>
                  </a:solidFill>
                  <a:prstDash val="solid"/>
                  <a:miter lim="400000"/>
                </a:ln>
                <a:solidFill>
                  <a:srgbClr val="2A2A2A"/>
                </a:solidFill>
              </a:defRPr>
            </a:pPr>
            <a:r>
              <a:t>PANDA</a:t>
            </a:r>
          </a:p>
        </p:txBody>
      </p:sp>
      <p:sp>
        <p:nvSpPr>
          <p:cNvPr id="246" name="MAY WE PRESENT YOU:"/>
          <p:cNvSpPr txBox="1"/>
          <p:nvPr/>
        </p:nvSpPr>
        <p:spPr>
          <a:xfrm>
            <a:off x="-44591964" y="2484427"/>
            <a:ext cx="13557124"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ln w="12700" cap="flat">
                  <a:solidFill>
                    <a:srgbClr val="000000"/>
                  </a:solidFill>
                  <a:prstDash val="solid"/>
                  <a:miter lim="400000"/>
                </a:ln>
                <a:solidFill>
                  <a:srgbClr val="F5C945"/>
                </a:solidFill>
              </a:defRPr>
            </a:lvl1pPr>
          </a:lstStyle>
          <a:p>
            <a:pPr/>
            <a:r>
              <a:t>MAY WE PRESENT YOU:</a:t>
            </a:r>
          </a:p>
        </p:txBody>
      </p:sp>
      <p:sp>
        <p:nvSpPr>
          <p:cNvPr id="247" name="Text"/>
          <p:cNvSpPr txBox="1"/>
          <p:nvPr/>
        </p:nvSpPr>
        <p:spPr>
          <a:xfrm>
            <a:off x="-35343260" y="7226299"/>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pic>
        <p:nvPicPr>
          <p:cNvPr id="248" name="AppIcon.png" descr="AppIcon.png"/>
          <p:cNvPicPr>
            <a:picLocks noChangeAspect="0"/>
          </p:cNvPicPr>
          <p:nvPr/>
        </p:nvPicPr>
        <p:blipFill>
          <a:blip r:embed="rId2">
            <a:extLst/>
          </a:blip>
          <a:stretch>
            <a:fillRect/>
          </a:stretch>
        </p:blipFill>
        <p:spPr>
          <a:xfrm>
            <a:off x="-44436141" y="4574545"/>
            <a:ext cx="5773411" cy="5760711"/>
          </a:xfrm>
          <a:prstGeom prst="rect">
            <a:avLst/>
          </a:prstGeom>
          <a:effectLst>
            <a:outerShdw sx="100000" sy="100000" kx="0" ky="0" algn="b" rotWithShape="0" blurRad="355600" dist="0" dir="0">
              <a:srgbClr val="000000">
                <a:alpha val="75000"/>
              </a:srgbClr>
            </a:outerShdw>
          </a:effectLst>
        </p:spPr>
      </p:pic>
      <p:sp>
        <p:nvSpPr>
          <p:cNvPr id="249" name="Is the future of Learning"/>
          <p:cNvSpPr txBox="1"/>
          <p:nvPr/>
        </p:nvSpPr>
        <p:spPr>
          <a:xfrm>
            <a:off x="1215627" y="8793552"/>
            <a:ext cx="21952746" cy="3553439"/>
          </a:xfrm>
          <a:prstGeom prst="rect">
            <a:avLst/>
          </a:prstGeom>
          <a:ln w="12700">
            <a:miter lim="400000"/>
          </a:ln>
          <a:effectLst>
            <a:outerShdw sx="100000" sy="100000" kx="0" ky="0" algn="b" rotWithShape="0" blurRad="863600" dist="50800" dir="3180000">
              <a:schemeClr val="accent4">
                <a:alpha val="50000"/>
              </a:schemeClr>
            </a:outerShdw>
          </a:effectLst>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a:lnSpc>
                <a:spcPct val="80000"/>
              </a:lnSpc>
              <a:spcBef>
                <a:spcPts val="0"/>
              </a:spcBef>
              <a:defRPr b="0" spc="-300" sz="30000">
                <a:solidFill>
                  <a:srgbClr val="FFFFFF"/>
                </a:solidFill>
                <a:latin typeface="Game Over Regular"/>
                <a:ea typeface="Game Over Regular"/>
                <a:cs typeface="Game Over Regular"/>
                <a:sym typeface="Game Over Regular"/>
              </a:defRPr>
            </a:lvl1pPr>
          </a:lstStyle>
          <a:p>
            <a:pPr/>
            <a:r>
              <a:t>Is the future of Learning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pic>
        <p:nvPicPr>
          <p:cNvPr id="251" name="Rectangle Rectangle" descr="Rectangle Rectangle"/>
          <p:cNvPicPr>
            <a:picLocks noChangeAspect="0"/>
          </p:cNvPicPr>
          <p:nvPr/>
        </p:nvPicPr>
        <p:blipFill>
          <a:blip r:embed="rId3">
            <a:extLst/>
          </a:blip>
          <a:stretch>
            <a:fillRect/>
          </a:stretch>
        </p:blipFill>
        <p:spPr>
          <a:xfrm>
            <a:off x="1777603" y="1974850"/>
            <a:ext cx="20511294" cy="9779000"/>
          </a:xfrm>
          <a:prstGeom prst="rect">
            <a:avLst/>
          </a:prstGeom>
        </p:spPr>
      </p:pic>
      <p:sp>
        <p:nvSpPr>
          <p:cNvPr id="252" name="COOKING…"/>
          <p:cNvSpPr txBox="1"/>
          <p:nvPr/>
        </p:nvSpPr>
        <p:spPr>
          <a:xfrm>
            <a:off x="10453608" y="5331013"/>
            <a:ext cx="7000038" cy="32906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spc="-232" sz="11600">
                <a:ln w="12700" cap="flat">
                  <a:solidFill>
                    <a:srgbClr val="000000"/>
                  </a:solidFill>
                  <a:prstDash val="solid"/>
                  <a:miter lim="400000"/>
                </a:ln>
                <a:solidFill>
                  <a:srgbClr val="2A2A2A"/>
                </a:solidFill>
              </a:defRPr>
            </a:pPr>
            <a:r>
              <a:t>COOKING</a:t>
            </a:r>
          </a:p>
          <a:p>
            <a:pPr>
              <a:lnSpc>
                <a:spcPct val="80000"/>
              </a:lnSpc>
              <a:spcBef>
                <a:spcPts val="0"/>
              </a:spcBef>
              <a:defRPr spc="-232" sz="11600">
                <a:ln w="12700" cap="flat">
                  <a:solidFill>
                    <a:srgbClr val="000000"/>
                  </a:solidFill>
                  <a:prstDash val="solid"/>
                  <a:miter lim="400000"/>
                </a:ln>
                <a:solidFill>
                  <a:srgbClr val="2A2A2A"/>
                </a:solidFill>
              </a:defRPr>
            </a:pPr>
            <a:r>
              <a:t>PANDA</a:t>
            </a:r>
          </a:p>
        </p:txBody>
      </p:sp>
      <p:pic>
        <p:nvPicPr>
          <p:cNvPr id="253" name="AppIcon.png" descr="AppIcon.png"/>
          <p:cNvPicPr>
            <a:picLocks noChangeAspect="0"/>
          </p:cNvPicPr>
          <p:nvPr/>
        </p:nvPicPr>
        <p:blipFill>
          <a:blip r:embed="rId4">
            <a:extLst/>
          </a:blip>
          <a:stretch>
            <a:fillRect/>
          </a:stretch>
        </p:blipFill>
        <p:spPr>
          <a:xfrm>
            <a:off x="4421339" y="3977645"/>
            <a:ext cx="5773410" cy="5760710"/>
          </a:xfrm>
          <a:prstGeom prst="rect">
            <a:avLst/>
          </a:prstGeom>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57" name="Square"/>
          <p:cNvSpPr/>
          <p:nvPr/>
        </p:nvSpPr>
        <p:spPr>
          <a:xfrm rot="2832665">
            <a:off x="14446250" y="450850"/>
            <a:ext cx="1270000" cy="1270000"/>
          </a:xfrm>
          <a:prstGeom prst="rect">
            <a:avLst/>
          </a:prstGeom>
          <a:solidFill>
            <a:srgbClr val="191919"/>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58" name="Square"/>
          <p:cNvSpPr/>
          <p:nvPr/>
        </p:nvSpPr>
        <p:spPr>
          <a:xfrm rot="8459125">
            <a:off x="8870950" y="298450"/>
            <a:ext cx="1270000" cy="1270000"/>
          </a:xfrm>
          <a:prstGeom prst="rect">
            <a:avLst/>
          </a:prstGeom>
          <a:solidFill>
            <a:srgbClr val="191919"/>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59" name="Square"/>
          <p:cNvSpPr/>
          <p:nvPr/>
        </p:nvSpPr>
        <p:spPr>
          <a:xfrm rot="2832665">
            <a:off x="14247283" y="12134850"/>
            <a:ext cx="1270001" cy="1270000"/>
          </a:xfrm>
          <a:prstGeom prst="rect">
            <a:avLst/>
          </a:prstGeom>
          <a:solidFill>
            <a:srgbClr val="191919"/>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60" name="Square"/>
          <p:cNvSpPr/>
          <p:nvPr/>
        </p:nvSpPr>
        <p:spPr>
          <a:xfrm rot="2832665">
            <a:off x="8663516" y="11872383"/>
            <a:ext cx="1270001" cy="1270001"/>
          </a:xfrm>
          <a:prstGeom prst="rect">
            <a:avLst/>
          </a:prstGeom>
          <a:solidFill>
            <a:srgbClr val="191919"/>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pic>
        <p:nvPicPr>
          <p:cNvPr id="261" name="pasted-movie.png" descr="pasted-movie.png"/>
          <p:cNvPicPr>
            <a:picLocks noChangeAspect="1"/>
          </p:cNvPicPr>
          <p:nvPr/>
        </p:nvPicPr>
        <p:blipFill>
          <a:blip r:embed="rId3">
            <a:extLst/>
          </a:blip>
          <a:stretch>
            <a:fillRect/>
          </a:stretch>
        </p:blipFill>
        <p:spPr>
          <a:xfrm>
            <a:off x="5612998" y="1498600"/>
            <a:ext cx="4786082" cy="6394583"/>
          </a:xfrm>
          <a:prstGeom prst="rect">
            <a:avLst/>
          </a:prstGeom>
          <a:ln w="12700">
            <a:miter lim="400000"/>
          </a:ln>
        </p:spPr>
      </p:pic>
      <p:pic>
        <p:nvPicPr>
          <p:cNvPr id="262" name="iPhone 16 Pro - Desert Titanium - Portrait.png" descr="iPhone 16 Pro - Desert Titanium - Portrait.png"/>
          <p:cNvPicPr>
            <a:picLocks noChangeAspect="1"/>
          </p:cNvPicPr>
          <p:nvPr/>
        </p:nvPicPr>
        <p:blipFill>
          <a:blip r:embed="rId4">
            <a:extLst/>
          </a:blip>
          <a:stretch>
            <a:fillRect/>
          </a:stretch>
        </p:blipFill>
        <p:spPr>
          <a:xfrm>
            <a:off x="9334500" y="1016000"/>
            <a:ext cx="5715000" cy="11684000"/>
          </a:xfrm>
          <a:prstGeom prst="rect">
            <a:avLst/>
          </a:prstGeom>
          <a:ln w="12700">
            <a:miter lim="400000"/>
          </a:ln>
        </p:spPr>
      </p:pic>
      <p:sp>
        <p:nvSpPr>
          <p:cNvPr id="263" name="Hello!"/>
          <p:cNvSpPr txBox="1"/>
          <p:nvPr/>
        </p:nvSpPr>
        <p:spPr>
          <a:xfrm>
            <a:off x="6133269" y="2360117"/>
            <a:ext cx="88727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0" sz="2400">
                <a:solidFill>
                  <a:srgbClr val="5E5E5E"/>
                </a:solidFill>
              </a:defRPr>
            </a:lvl1pPr>
          </a:lstStyle>
          <a:p>
            <a:pPr/>
            <a:r>
              <a:t>Hello!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67" name="Circle"/>
          <p:cNvSpPr/>
          <p:nvPr/>
        </p:nvSpPr>
        <p:spPr>
          <a:xfrm>
            <a:off x="8797411" y="3097068"/>
            <a:ext cx="6343154"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68" name="Circle"/>
          <p:cNvSpPr/>
          <p:nvPr/>
        </p:nvSpPr>
        <p:spPr>
          <a:xfrm>
            <a:off x="1332604" y="3097068"/>
            <a:ext cx="6343155"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69" name="Circle"/>
          <p:cNvSpPr/>
          <p:nvPr/>
        </p:nvSpPr>
        <p:spPr>
          <a:xfrm>
            <a:off x="16262216" y="3097068"/>
            <a:ext cx="6343155"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70" name="MAIN TOOLS"/>
          <p:cNvSpPr txBox="1"/>
          <p:nvPr/>
        </p:nvSpPr>
        <p:spPr>
          <a:xfrm>
            <a:off x="8493823" y="1038927"/>
            <a:ext cx="7332346"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FFFFFF"/>
                </a:solidFill>
              </a:defRPr>
            </a:lvl1pPr>
          </a:lstStyle>
          <a:p>
            <a:pPr/>
            <a:r>
              <a:t>MAIN TOOLS</a:t>
            </a:r>
          </a:p>
        </p:txBody>
      </p:sp>
      <p:sp>
        <p:nvSpPr>
          <p:cNvPr id="271" name="TheMealDB"/>
          <p:cNvSpPr txBox="1"/>
          <p:nvPr/>
        </p:nvSpPr>
        <p:spPr>
          <a:xfrm>
            <a:off x="3040888" y="9822522"/>
            <a:ext cx="292658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pPr/>
            <a:r>
              <a:t>TheMealDB</a:t>
            </a:r>
          </a:p>
        </p:txBody>
      </p:sp>
      <p:sp>
        <p:nvSpPr>
          <p:cNvPr id="272" name="ibisPaint"/>
          <p:cNvSpPr txBox="1"/>
          <p:nvPr/>
        </p:nvSpPr>
        <p:spPr>
          <a:xfrm>
            <a:off x="18333212" y="9822522"/>
            <a:ext cx="220116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pPr/>
            <a:r>
              <a:t>ibisPaint</a:t>
            </a:r>
          </a:p>
        </p:txBody>
      </p:sp>
      <p:sp>
        <p:nvSpPr>
          <p:cNvPr id="273" name="AirTable"/>
          <p:cNvSpPr txBox="1"/>
          <p:nvPr/>
        </p:nvSpPr>
        <p:spPr>
          <a:xfrm>
            <a:off x="10934192" y="9822522"/>
            <a:ext cx="206959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pPr/>
            <a:r>
              <a:t>AirTable</a:t>
            </a:r>
          </a:p>
        </p:txBody>
      </p:sp>
      <p:pic>
        <p:nvPicPr>
          <p:cNvPr id="274" name="pasted-movie.png" descr="pasted-movie.png"/>
          <p:cNvPicPr>
            <a:picLocks noChangeAspect="1"/>
          </p:cNvPicPr>
          <p:nvPr/>
        </p:nvPicPr>
        <p:blipFill>
          <a:blip r:embed="rId3">
            <a:extLst/>
          </a:blip>
          <a:stretch>
            <a:fillRect/>
          </a:stretch>
        </p:blipFill>
        <p:spPr>
          <a:xfrm>
            <a:off x="9816616" y="4745577"/>
            <a:ext cx="4304744" cy="3598497"/>
          </a:xfrm>
          <a:prstGeom prst="rect">
            <a:avLst/>
          </a:prstGeom>
          <a:ln w="12700">
            <a:miter lim="400000"/>
          </a:ln>
        </p:spPr>
      </p:pic>
      <p:pic>
        <p:nvPicPr>
          <p:cNvPr id="275" name="pasted-movie.png" descr="pasted-movie.png"/>
          <p:cNvPicPr>
            <a:picLocks noChangeAspect="1"/>
          </p:cNvPicPr>
          <p:nvPr/>
        </p:nvPicPr>
        <p:blipFill>
          <a:blip r:embed="rId4">
            <a:extLst/>
          </a:blip>
          <a:stretch>
            <a:fillRect/>
          </a:stretch>
        </p:blipFill>
        <p:spPr>
          <a:xfrm>
            <a:off x="1093336" y="3705004"/>
            <a:ext cx="6821692" cy="6821692"/>
          </a:xfrm>
          <a:prstGeom prst="rect">
            <a:avLst/>
          </a:prstGeom>
          <a:ln w="12700">
            <a:miter lim="400000"/>
          </a:ln>
        </p:spPr>
      </p:pic>
      <p:pic>
        <p:nvPicPr>
          <p:cNvPr id="276" name="pasted-movie.png" descr="pasted-movie.png"/>
          <p:cNvPicPr>
            <a:picLocks noChangeAspect="1"/>
          </p:cNvPicPr>
          <p:nvPr/>
        </p:nvPicPr>
        <p:blipFill>
          <a:blip r:embed="rId5">
            <a:extLst/>
          </a:blip>
          <a:stretch>
            <a:fillRect/>
          </a:stretch>
        </p:blipFill>
        <p:spPr>
          <a:xfrm>
            <a:off x="17532737" y="4249022"/>
            <a:ext cx="4030713" cy="4030713"/>
          </a:xfrm>
          <a:prstGeom prst="rect">
            <a:avLst/>
          </a:prstGeom>
          <a:ln w="12700">
            <a:miter lim="400000"/>
          </a:ln>
        </p:spPr>
      </p:pic>
      <p:sp>
        <p:nvSpPr>
          <p:cNvPr id="277" name="Triangle"/>
          <p:cNvSpPr/>
          <p:nvPr/>
        </p:nvSpPr>
        <p:spPr>
          <a:xfrm rot="16200000">
            <a:off x="20670431" y="10023673"/>
            <a:ext cx="3442395" cy="344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E2B63D"/>
          </a:solidFill>
          <a:ln w="12700">
            <a:miter lim="400000"/>
          </a:ln>
        </p:spPr>
        <p:txBody>
          <a:bodyPr lIns="50800" tIns="50800" rIns="50800" bIns="50800" anchor="ctr"/>
          <a:lstStyle/>
          <a:p>
            <a:pPr algn="ctr" defTabSz="825500">
              <a:lnSpc>
                <a:spcPct val="100000"/>
              </a:lnSpc>
              <a:spcBef>
                <a:spcPts val="0"/>
              </a:spcBef>
              <a:defRPr b="0" sz="3200">
                <a:latin typeface="Helvetica Neue Medium"/>
                <a:ea typeface="Helvetica Neue Medium"/>
                <a:cs typeface="Helvetica Neue Medium"/>
                <a:sym typeface="Helvetica Neue Medium"/>
              </a:defRPr>
            </a:pPr>
          </a:p>
        </p:txBody>
      </p:sp>
      <p:sp>
        <p:nvSpPr>
          <p:cNvPr id="278" name="Triangle"/>
          <p:cNvSpPr/>
          <p:nvPr/>
        </p:nvSpPr>
        <p:spPr>
          <a:xfrm rot="10800000">
            <a:off x="20670431" y="390567"/>
            <a:ext cx="3442395" cy="344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E2B63D"/>
          </a:solidFill>
          <a:ln w="12700">
            <a:miter lim="400000"/>
          </a:ln>
        </p:spPr>
        <p:txBody>
          <a:bodyPr lIns="50800" tIns="50800" rIns="50800" bIns="50800" anchor="ctr"/>
          <a:lstStyle/>
          <a:p>
            <a:pPr algn="ctr" defTabSz="825500">
              <a:lnSpc>
                <a:spcPct val="100000"/>
              </a:lnSpc>
              <a:spcBef>
                <a:spcPts val="0"/>
              </a:spcBef>
              <a:defRPr b="0" sz="3200">
                <a:latin typeface="Helvetica Neue Medium"/>
                <a:ea typeface="Helvetica Neue Medium"/>
                <a:cs typeface="Helvetica Neue Medium"/>
                <a:sym typeface="Helvetica Neue Medium"/>
              </a:defRPr>
            </a:pPr>
          </a:p>
        </p:txBody>
      </p:sp>
      <p:sp>
        <p:nvSpPr>
          <p:cNvPr id="279" name="Line"/>
          <p:cNvSpPr/>
          <p:nvPr/>
        </p:nvSpPr>
        <p:spPr>
          <a:xfrm flipV="1">
            <a:off x="-535958" y="-632925"/>
            <a:ext cx="3247807" cy="3247807"/>
          </a:xfrm>
          <a:prstGeom prst="line">
            <a:avLst/>
          </a:prstGeom>
          <a:ln w="279400">
            <a:solidFill>
              <a:srgbClr val="E2B63D"/>
            </a:solidFill>
            <a:miter lim="400000"/>
          </a:ln>
        </p:spPr>
        <p:txBody>
          <a:bodyPr lIns="50800" tIns="50800" rIns="50800" bIns="50800" anchor="ctr"/>
          <a:lstStyle/>
          <a:p>
            <a:pPr/>
          </a:p>
        </p:txBody>
      </p:sp>
      <p:sp>
        <p:nvSpPr>
          <p:cNvPr id="280" name="Line"/>
          <p:cNvSpPr/>
          <p:nvPr/>
        </p:nvSpPr>
        <p:spPr>
          <a:xfrm flipV="1">
            <a:off x="-411773" y="-353525"/>
            <a:ext cx="3580536" cy="3580537"/>
          </a:xfrm>
          <a:prstGeom prst="line">
            <a:avLst/>
          </a:prstGeom>
          <a:ln w="279400">
            <a:solidFill>
              <a:srgbClr val="E2B63D"/>
            </a:solidFill>
            <a:miter lim="400000"/>
          </a:ln>
        </p:spPr>
        <p:txBody>
          <a:bodyPr lIns="50800" tIns="50800" rIns="50800" bIns="50800" anchor="ctr"/>
          <a:lstStyle/>
          <a:p>
            <a:pPr/>
          </a:p>
        </p:txBody>
      </p:sp>
      <p:sp>
        <p:nvSpPr>
          <p:cNvPr id="281" name="Line"/>
          <p:cNvSpPr/>
          <p:nvPr/>
        </p:nvSpPr>
        <p:spPr>
          <a:xfrm flipV="1">
            <a:off x="20137904" y="10132413"/>
            <a:ext cx="4507449" cy="4507449"/>
          </a:xfrm>
          <a:prstGeom prst="line">
            <a:avLst/>
          </a:prstGeom>
          <a:ln w="279400">
            <a:solidFill>
              <a:srgbClr val="191919"/>
            </a:solidFill>
            <a:miter lim="400000"/>
          </a:ln>
        </p:spPr>
        <p:txBody>
          <a:bodyPr lIns="50800" tIns="50800" rIns="50800" bIns="50800" anchor="ctr"/>
          <a:lstStyle/>
          <a:p>
            <a:pPr/>
          </a:p>
        </p:txBody>
      </p:sp>
      <p:pic>
        <p:nvPicPr>
          <p:cNvPr id="282" name="Senza titolo 24_20250331221249.png" descr="Senza titolo 24_20250331221249.png"/>
          <p:cNvPicPr>
            <a:picLocks noChangeAspect="1"/>
          </p:cNvPicPr>
          <p:nvPr/>
        </p:nvPicPr>
        <p:blipFill>
          <a:blip r:embed="rId6">
            <a:extLst/>
          </a:blip>
          <a:stretch>
            <a:fillRect/>
          </a:stretch>
        </p:blipFill>
        <p:spPr>
          <a:xfrm>
            <a:off x="-1549400" y="7521368"/>
            <a:ext cx="9450140" cy="9450140"/>
          </a:xfrm>
          <a:prstGeom prst="rect">
            <a:avLst/>
          </a:prstGeom>
          <a:ln w="12700">
            <a:miter lim="400000"/>
          </a:ln>
        </p:spPr>
      </p:pic>
      <p:pic>
        <p:nvPicPr>
          <p:cNvPr id="283" name="Senza titolo 32.png" descr="Senza titolo 32.png"/>
          <p:cNvPicPr>
            <a:picLocks noChangeAspect="1"/>
          </p:cNvPicPr>
          <p:nvPr/>
        </p:nvPicPr>
        <p:blipFill>
          <a:blip r:embed="rId7">
            <a:extLst/>
          </a:blip>
          <a:stretch>
            <a:fillRect/>
          </a:stretch>
        </p:blipFill>
        <p:spPr>
          <a:xfrm>
            <a:off x="19906684" y="12269982"/>
            <a:ext cx="4969889" cy="8260247"/>
          </a:xfrm>
          <a:prstGeom prst="rect">
            <a:avLst/>
          </a:prstGeom>
          <a:ln w="12700">
            <a:miter lim="400000"/>
          </a:ln>
        </p:spPr>
      </p:pic>
      <p:sp>
        <p:nvSpPr>
          <p:cNvPr id="284" name="Rounded Rectangle"/>
          <p:cNvSpPr/>
          <p:nvPr/>
        </p:nvSpPr>
        <p:spPr>
          <a:xfrm>
            <a:off x="-20239773" y="6186320"/>
            <a:ext cx="10142191" cy="1430068"/>
          </a:xfrm>
          <a:prstGeom prst="roundRect">
            <a:avLst>
              <a:gd name="adj" fmla="val 13321"/>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85" name="Rounded Rectangle"/>
          <p:cNvSpPr/>
          <p:nvPr/>
        </p:nvSpPr>
        <p:spPr>
          <a:xfrm>
            <a:off x="-20271019" y="8171355"/>
            <a:ext cx="14487704"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86" name="Rounded Rectangle"/>
          <p:cNvSpPr/>
          <p:nvPr/>
        </p:nvSpPr>
        <p:spPr>
          <a:xfrm>
            <a:off x="-20227073" y="10164796"/>
            <a:ext cx="19418821"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87" name="Filters.…"/>
          <p:cNvSpPr txBox="1"/>
          <p:nvPr/>
        </p:nvSpPr>
        <p:spPr>
          <a:xfrm>
            <a:off x="-19584681" y="6094400"/>
            <a:ext cx="5946141" cy="5589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89000" indent="-889000">
              <a:buSzPct val="100000"/>
              <a:buAutoNum type="arabicPeriod" startAt="1"/>
              <a:defRPr sz="10000">
                <a:solidFill>
                  <a:srgbClr val="FFFFFF"/>
                </a:solidFill>
              </a:defRPr>
            </a:pPr>
            <a:r>
              <a:t>Filters. </a:t>
            </a:r>
          </a:p>
          <a:p>
            <a:pPr marL="889000" indent="-889000">
              <a:buSzPct val="100000"/>
              <a:buAutoNum type="arabicPeriod" startAt="1"/>
              <a:defRPr sz="10000">
                <a:solidFill>
                  <a:srgbClr val="FFFFFF"/>
                </a:solidFill>
              </a:defRPr>
            </a:pPr>
            <a:r>
              <a:t>Identity.</a:t>
            </a:r>
          </a:p>
          <a:p>
            <a:pPr marL="889000" indent="-889000">
              <a:buSzPct val="100000"/>
              <a:buAutoNum type="arabicPeriod" startAt="1"/>
              <a:defRPr sz="10000">
                <a:solidFill>
                  <a:srgbClr val="FFFFFF"/>
                </a:solidFill>
              </a:defRPr>
            </a:pPr>
            <a:r>
              <a:t>Social.</a:t>
            </a:r>
          </a:p>
        </p:txBody>
      </p:sp>
      <p:sp>
        <p:nvSpPr>
          <p:cNvPr id="288" name="􀝋"/>
          <p:cNvSpPr txBox="1"/>
          <p:nvPr/>
        </p:nvSpPr>
        <p:spPr>
          <a:xfrm>
            <a:off x="-3878806" y="10075896"/>
            <a:ext cx="2768403"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289" name="􀉪"/>
          <p:cNvSpPr txBox="1"/>
          <p:nvPr/>
        </p:nvSpPr>
        <p:spPr>
          <a:xfrm>
            <a:off x="-7407824" y="8117809"/>
            <a:ext cx="147421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290" name="􀜓"/>
          <p:cNvSpPr txBox="1"/>
          <p:nvPr/>
        </p:nvSpPr>
        <p:spPr>
          <a:xfrm>
            <a:off x="-12166281" y="6094903"/>
            <a:ext cx="168505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291" name="Rectangle"/>
          <p:cNvSpPr/>
          <p:nvPr/>
        </p:nvSpPr>
        <p:spPr>
          <a:xfrm>
            <a:off x="25192252" y="2044700"/>
            <a:ext cx="18081230" cy="9791700"/>
          </a:xfrm>
          <a:prstGeom prst="rect">
            <a:avLst/>
          </a:prstGeom>
          <a:solidFill>
            <a:srgbClr val="E8E8E8"/>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292" name="COOKING…"/>
          <p:cNvSpPr txBox="1"/>
          <p:nvPr/>
        </p:nvSpPr>
        <p:spPr>
          <a:xfrm>
            <a:off x="32500270" y="5809563"/>
            <a:ext cx="7000038" cy="32906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spc="-232" sz="11600">
                <a:ln w="12700" cap="flat">
                  <a:solidFill>
                    <a:srgbClr val="000000"/>
                  </a:solidFill>
                  <a:prstDash val="solid"/>
                  <a:miter lim="400000"/>
                </a:ln>
                <a:solidFill>
                  <a:srgbClr val="2A2A2A"/>
                </a:solidFill>
              </a:defRPr>
            </a:pPr>
            <a:r>
              <a:t>COOKING</a:t>
            </a:r>
          </a:p>
          <a:p>
            <a:pPr>
              <a:lnSpc>
                <a:spcPct val="80000"/>
              </a:lnSpc>
              <a:spcBef>
                <a:spcPts val="0"/>
              </a:spcBef>
              <a:defRPr spc="-232" sz="11600">
                <a:ln w="12700" cap="flat">
                  <a:solidFill>
                    <a:srgbClr val="000000"/>
                  </a:solidFill>
                  <a:prstDash val="solid"/>
                  <a:miter lim="400000"/>
                </a:ln>
                <a:solidFill>
                  <a:srgbClr val="2A2A2A"/>
                </a:solidFill>
              </a:defRPr>
            </a:pPr>
            <a:r>
              <a:t>PANDA</a:t>
            </a:r>
          </a:p>
        </p:txBody>
      </p:sp>
      <p:sp>
        <p:nvSpPr>
          <p:cNvPr id="293" name="MAY WE PRESENT YOU:"/>
          <p:cNvSpPr txBox="1"/>
          <p:nvPr/>
        </p:nvSpPr>
        <p:spPr>
          <a:xfrm>
            <a:off x="26211497" y="2484427"/>
            <a:ext cx="13557124"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ln w="12700" cap="flat">
                  <a:solidFill>
                    <a:srgbClr val="000000"/>
                  </a:solidFill>
                  <a:prstDash val="solid"/>
                  <a:miter lim="400000"/>
                </a:ln>
                <a:solidFill>
                  <a:srgbClr val="F5C945"/>
                </a:solidFill>
              </a:defRPr>
            </a:lvl1pPr>
          </a:lstStyle>
          <a:p>
            <a:pPr/>
            <a:r>
              <a:t>MAY WE PRESENT YOU:</a:t>
            </a:r>
          </a:p>
        </p:txBody>
      </p:sp>
      <p:sp>
        <p:nvSpPr>
          <p:cNvPr id="294" name="Text"/>
          <p:cNvSpPr txBox="1"/>
          <p:nvPr/>
        </p:nvSpPr>
        <p:spPr>
          <a:xfrm>
            <a:off x="35460201" y="7226299"/>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pic>
        <p:nvPicPr>
          <p:cNvPr id="295" name="AppIcon.png" descr="AppIcon.png"/>
          <p:cNvPicPr>
            <a:picLocks noChangeAspect="0"/>
          </p:cNvPicPr>
          <p:nvPr/>
        </p:nvPicPr>
        <p:blipFill>
          <a:blip r:embed="rId8">
            <a:extLst/>
          </a:blip>
          <a:stretch>
            <a:fillRect/>
          </a:stretch>
        </p:blipFill>
        <p:spPr>
          <a:xfrm>
            <a:off x="26367320" y="4574545"/>
            <a:ext cx="5773411" cy="5760710"/>
          </a:xfrm>
          <a:prstGeom prst="rect">
            <a:avLst/>
          </a:prstGeom>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pic>
        <p:nvPicPr>
          <p:cNvPr id="299" name="pasted-movie.png" descr="pasted-movie.png"/>
          <p:cNvPicPr>
            <a:picLocks noChangeAspect="1"/>
          </p:cNvPicPr>
          <p:nvPr/>
        </p:nvPicPr>
        <p:blipFill>
          <a:blip r:embed="rId3">
            <a:extLst/>
          </a:blip>
          <a:stretch>
            <a:fillRect/>
          </a:stretch>
        </p:blipFill>
        <p:spPr>
          <a:xfrm>
            <a:off x="603591" y="1030976"/>
            <a:ext cx="22967675" cy="12858515"/>
          </a:xfrm>
          <a:prstGeom prst="rect">
            <a:avLst/>
          </a:prstGeom>
          <a:ln w="12700">
            <a:miter lim="400000"/>
          </a:ln>
        </p:spPr>
      </p:pic>
      <p:sp>
        <p:nvSpPr>
          <p:cNvPr id="300" name="Rounded Rectangle"/>
          <p:cNvSpPr/>
          <p:nvPr/>
        </p:nvSpPr>
        <p:spPr>
          <a:xfrm>
            <a:off x="-184288" y="6745120"/>
            <a:ext cx="10142192" cy="1430068"/>
          </a:xfrm>
          <a:prstGeom prst="roundRect">
            <a:avLst>
              <a:gd name="adj" fmla="val 13321"/>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01" name="Rounded Rectangle"/>
          <p:cNvSpPr/>
          <p:nvPr/>
        </p:nvSpPr>
        <p:spPr>
          <a:xfrm>
            <a:off x="-215535" y="8730155"/>
            <a:ext cx="14487704"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02" name="Rounded Rectangle"/>
          <p:cNvSpPr/>
          <p:nvPr/>
        </p:nvSpPr>
        <p:spPr>
          <a:xfrm>
            <a:off x="-171588" y="10723596"/>
            <a:ext cx="19418821"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03" name="Filters.…"/>
          <p:cNvSpPr txBox="1"/>
          <p:nvPr/>
        </p:nvSpPr>
        <p:spPr>
          <a:xfrm>
            <a:off x="470804" y="6653200"/>
            <a:ext cx="5946141" cy="5589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89000" indent="-889000">
              <a:buSzPct val="100000"/>
              <a:buAutoNum type="arabicPeriod" startAt="1"/>
              <a:defRPr sz="10000">
                <a:solidFill>
                  <a:srgbClr val="FFFFFF"/>
                </a:solidFill>
              </a:defRPr>
            </a:pPr>
            <a:r>
              <a:t>Filters. </a:t>
            </a:r>
          </a:p>
          <a:p>
            <a:pPr marL="889000" indent="-889000">
              <a:buSzPct val="100000"/>
              <a:buAutoNum type="arabicPeriod" startAt="1"/>
              <a:defRPr sz="10000">
                <a:solidFill>
                  <a:srgbClr val="FFFFFF"/>
                </a:solidFill>
              </a:defRPr>
            </a:pPr>
            <a:r>
              <a:t>Identity.</a:t>
            </a:r>
          </a:p>
          <a:p>
            <a:pPr marL="889000" indent="-889000">
              <a:buSzPct val="100000"/>
              <a:buAutoNum type="arabicPeriod" startAt="1"/>
              <a:defRPr sz="10000">
                <a:solidFill>
                  <a:srgbClr val="FFFFFF"/>
                </a:solidFill>
              </a:defRPr>
            </a:pPr>
            <a:r>
              <a:t>Social.</a:t>
            </a:r>
          </a:p>
        </p:txBody>
      </p:sp>
      <p:sp>
        <p:nvSpPr>
          <p:cNvPr id="304" name="􀝋"/>
          <p:cNvSpPr txBox="1"/>
          <p:nvPr/>
        </p:nvSpPr>
        <p:spPr>
          <a:xfrm>
            <a:off x="16176679" y="10634696"/>
            <a:ext cx="2768402"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305" name="􀉪"/>
          <p:cNvSpPr txBox="1"/>
          <p:nvPr/>
        </p:nvSpPr>
        <p:spPr>
          <a:xfrm>
            <a:off x="12647661" y="8676609"/>
            <a:ext cx="147421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306" name="􀜓"/>
          <p:cNvSpPr txBox="1"/>
          <p:nvPr/>
        </p:nvSpPr>
        <p:spPr>
          <a:xfrm>
            <a:off x="7889203" y="6653703"/>
            <a:ext cx="168505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pic>
        <p:nvPicPr>
          <p:cNvPr id="307" name="Senza titolo 32.png" descr="Senza titolo 32.png"/>
          <p:cNvPicPr>
            <a:picLocks noChangeAspect="1"/>
          </p:cNvPicPr>
          <p:nvPr/>
        </p:nvPicPr>
        <p:blipFill>
          <a:blip r:embed="rId4">
            <a:extLst/>
          </a:blip>
          <a:stretch>
            <a:fillRect/>
          </a:stretch>
        </p:blipFill>
        <p:spPr>
          <a:xfrm>
            <a:off x="19957484" y="6529582"/>
            <a:ext cx="4969889" cy="8260247"/>
          </a:xfrm>
          <a:prstGeom prst="rect">
            <a:avLst/>
          </a:prstGeom>
          <a:ln w="12700">
            <a:miter lim="400000"/>
          </a:ln>
        </p:spPr>
      </p:pic>
      <p:sp>
        <p:nvSpPr>
          <p:cNvPr id="308" name="Circle"/>
          <p:cNvSpPr/>
          <p:nvPr/>
        </p:nvSpPr>
        <p:spPr>
          <a:xfrm>
            <a:off x="8385423" y="-10618932"/>
            <a:ext cx="6343154"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09" name="Circle"/>
          <p:cNvSpPr/>
          <p:nvPr/>
        </p:nvSpPr>
        <p:spPr>
          <a:xfrm>
            <a:off x="-9076443" y="3143186"/>
            <a:ext cx="6343155"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10" name="Circle"/>
          <p:cNvSpPr/>
          <p:nvPr/>
        </p:nvSpPr>
        <p:spPr>
          <a:xfrm>
            <a:off x="25637624" y="2131868"/>
            <a:ext cx="6343155" cy="633462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pic>
        <p:nvPicPr>
          <p:cNvPr id="311" name="pasted-movie.png" descr="pasted-movie.png"/>
          <p:cNvPicPr>
            <a:picLocks noChangeAspect="1"/>
          </p:cNvPicPr>
          <p:nvPr/>
        </p:nvPicPr>
        <p:blipFill>
          <a:blip r:embed="rId5">
            <a:extLst/>
          </a:blip>
          <a:stretch>
            <a:fillRect/>
          </a:stretch>
        </p:blipFill>
        <p:spPr>
          <a:xfrm>
            <a:off x="9404628" y="-8970423"/>
            <a:ext cx="4304744" cy="3598497"/>
          </a:xfrm>
          <a:prstGeom prst="rect">
            <a:avLst/>
          </a:prstGeom>
          <a:ln w="12700">
            <a:miter lim="400000"/>
          </a:ln>
        </p:spPr>
      </p:pic>
      <p:pic>
        <p:nvPicPr>
          <p:cNvPr id="312" name="pasted-movie.png" descr="pasted-movie.png"/>
          <p:cNvPicPr>
            <a:picLocks noChangeAspect="1"/>
          </p:cNvPicPr>
          <p:nvPr/>
        </p:nvPicPr>
        <p:blipFill>
          <a:blip r:embed="rId6">
            <a:extLst/>
          </a:blip>
          <a:stretch>
            <a:fillRect/>
          </a:stretch>
        </p:blipFill>
        <p:spPr>
          <a:xfrm>
            <a:off x="-9315712" y="3751122"/>
            <a:ext cx="6821693" cy="6821692"/>
          </a:xfrm>
          <a:prstGeom prst="rect">
            <a:avLst/>
          </a:prstGeom>
          <a:ln w="12700">
            <a:miter lim="400000"/>
          </a:ln>
        </p:spPr>
      </p:pic>
      <p:pic>
        <p:nvPicPr>
          <p:cNvPr id="313" name="pasted-movie.png" descr="pasted-movie.png"/>
          <p:cNvPicPr>
            <a:picLocks noChangeAspect="1"/>
          </p:cNvPicPr>
          <p:nvPr/>
        </p:nvPicPr>
        <p:blipFill>
          <a:blip r:embed="rId7">
            <a:extLst/>
          </a:blip>
          <a:stretch>
            <a:fillRect/>
          </a:stretch>
        </p:blipFill>
        <p:spPr>
          <a:xfrm>
            <a:off x="26908146" y="3283822"/>
            <a:ext cx="4030713" cy="4030713"/>
          </a:xfrm>
          <a:prstGeom prst="rect">
            <a:avLst/>
          </a:prstGeom>
          <a:ln w="12700">
            <a:miter lim="400000"/>
          </a:ln>
        </p:spPr>
      </p:pic>
      <p:pic>
        <p:nvPicPr>
          <p:cNvPr id="314" name="Senza titolo 24_20250331221249.png" descr="Senza titolo 24_20250331221249.png"/>
          <p:cNvPicPr>
            <a:picLocks noChangeAspect="1"/>
          </p:cNvPicPr>
          <p:nvPr/>
        </p:nvPicPr>
        <p:blipFill>
          <a:blip r:embed="rId8">
            <a:extLst/>
          </a:blip>
          <a:stretch>
            <a:fillRect/>
          </a:stretch>
        </p:blipFill>
        <p:spPr>
          <a:xfrm>
            <a:off x="-1549400" y="11356768"/>
            <a:ext cx="9450140" cy="945014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318" name="The good fellas"/>
          <p:cNvSpPr txBox="1"/>
          <p:nvPr/>
        </p:nvSpPr>
        <p:spPr>
          <a:xfrm>
            <a:off x="874614" y="948849"/>
            <a:ext cx="10802570" cy="18495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spc="-232" sz="11600">
                <a:solidFill>
                  <a:srgbClr val="F5C945"/>
                </a:solidFill>
              </a:defRPr>
            </a:lvl1pPr>
          </a:lstStyle>
          <a:p>
            <a:pPr/>
            <a:r>
              <a:t>The good fellas</a:t>
            </a:r>
          </a:p>
        </p:txBody>
      </p:sp>
      <p:sp>
        <p:nvSpPr>
          <p:cNvPr id="319" name="Adriana Palmese, Ciro Cafora, Alessandro Maddaloni, Ali Raza, Angelica Sannino, Fabio Fontana"/>
          <p:cNvSpPr txBox="1"/>
          <p:nvPr/>
        </p:nvSpPr>
        <p:spPr>
          <a:xfrm>
            <a:off x="874615" y="2902593"/>
            <a:ext cx="10482955" cy="745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spcBef>
                <a:spcPts val="1000"/>
              </a:spcBef>
              <a:defRPr sz="2200">
                <a:solidFill>
                  <a:srgbClr val="929292"/>
                </a:solidFill>
              </a:defRPr>
            </a:pPr>
            <a:r>
              <a:t>Adriana Palmese, Ciro Cafora, Alessandro Maddaloni,</a:t>
            </a:r>
            <a:br/>
            <a:r>
              <a:t>Ali Raza, Angelica Sannino, Fabio Fontana</a:t>
            </a:r>
          </a:p>
        </p:txBody>
      </p:sp>
      <p:pic>
        <p:nvPicPr>
          <p:cNvPr id="320" name="Square Rectangle" descr="Square Rectangle"/>
          <p:cNvPicPr>
            <a:picLocks noChangeAspect="0"/>
          </p:cNvPicPr>
          <p:nvPr/>
        </p:nvPicPr>
        <p:blipFill>
          <a:blip r:embed="rId3">
            <a:extLst/>
          </a:blip>
          <a:stretch>
            <a:fillRect/>
          </a:stretch>
        </p:blipFill>
        <p:spPr>
          <a:xfrm>
            <a:off x="963514" y="4069782"/>
            <a:ext cx="4565949" cy="4559500"/>
          </a:xfrm>
          <a:prstGeom prst="rect">
            <a:avLst/>
          </a:prstGeom>
        </p:spPr>
      </p:pic>
      <p:sp>
        <p:nvSpPr>
          <p:cNvPr id="321" name="Cooking Panda"/>
          <p:cNvSpPr txBox="1"/>
          <p:nvPr/>
        </p:nvSpPr>
        <p:spPr>
          <a:xfrm>
            <a:off x="5783112" y="4835532"/>
            <a:ext cx="5193061"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FFFFFF"/>
                </a:solidFill>
                <a:latin typeface="SF Pro Display Semibold"/>
                <a:ea typeface="SF Pro Display Semibold"/>
                <a:cs typeface="SF Pro Display Semibold"/>
                <a:sym typeface="SF Pro Display Semibold"/>
              </a:defRPr>
            </a:lvl1pPr>
          </a:lstStyle>
          <a:p>
            <a:pPr/>
            <a:r>
              <a:t>Cooking Panda</a:t>
            </a:r>
          </a:p>
        </p:txBody>
      </p:sp>
      <p:sp>
        <p:nvSpPr>
          <p:cNvPr id="322" name="Cooking, Education"/>
          <p:cNvSpPr txBox="1"/>
          <p:nvPr/>
        </p:nvSpPr>
        <p:spPr>
          <a:xfrm>
            <a:off x="5850544" y="5851650"/>
            <a:ext cx="3009678"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1000"/>
              </a:spcBef>
              <a:defRPr b="0" sz="2600">
                <a:solidFill>
                  <a:srgbClr val="929292"/>
                </a:solidFill>
                <a:latin typeface="SF Pro Display Bold"/>
                <a:ea typeface="SF Pro Display Bold"/>
                <a:cs typeface="SF Pro Display Bold"/>
                <a:sym typeface="SF Pro Display Bold"/>
              </a:defRPr>
            </a:lvl1pPr>
          </a:lstStyle>
          <a:p>
            <a:pPr/>
            <a:r>
              <a:t>Cooking, Education</a:t>
            </a:r>
          </a:p>
        </p:txBody>
      </p:sp>
      <p:pic>
        <p:nvPicPr>
          <p:cNvPr id="323" name="Rectangle Rectangle" descr="Rectangle Rectangle"/>
          <p:cNvPicPr>
            <a:picLocks noChangeAspect="0"/>
          </p:cNvPicPr>
          <p:nvPr/>
        </p:nvPicPr>
        <p:blipFill>
          <a:blip r:embed="rId4">
            <a:extLst/>
          </a:blip>
          <a:stretch>
            <a:fillRect/>
          </a:stretch>
        </p:blipFill>
        <p:spPr>
          <a:xfrm>
            <a:off x="861914" y="9210592"/>
            <a:ext cx="9790875" cy="3546007"/>
          </a:xfrm>
          <a:prstGeom prst="rect">
            <a:avLst/>
          </a:prstGeom>
        </p:spPr>
      </p:pic>
      <p:sp>
        <p:nvSpPr>
          <p:cNvPr id="324" name="An app that teaches people how to…"/>
          <p:cNvSpPr txBox="1"/>
          <p:nvPr/>
        </p:nvSpPr>
        <p:spPr>
          <a:xfrm>
            <a:off x="1602715" y="9952355"/>
            <a:ext cx="8309274" cy="2062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1000"/>
              </a:spcBef>
              <a:defRPr b="0" sz="4000">
                <a:solidFill>
                  <a:srgbClr val="424243"/>
                </a:solidFill>
                <a:latin typeface="SF Pro Display Bold"/>
                <a:ea typeface="SF Pro Display Bold"/>
                <a:cs typeface="SF Pro Display Bold"/>
                <a:sym typeface="SF Pro Display Bold"/>
              </a:defRPr>
            </a:pPr>
            <a:r>
              <a:t>An app that teaches people how to </a:t>
            </a:r>
          </a:p>
          <a:p>
            <a:pPr algn="ctr">
              <a:spcBef>
                <a:spcPts val="1000"/>
              </a:spcBef>
              <a:defRPr b="0" sz="4000">
                <a:solidFill>
                  <a:srgbClr val="424243"/>
                </a:solidFill>
                <a:latin typeface="SF Pro Display Bold"/>
                <a:ea typeface="SF Pro Display Bold"/>
                <a:cs typeface="SF Pro Display Bold"/>
                <a:sym typeface="SF Pro Display Bold"/>
              </a:defRPr>
            </a:pPr>
            <a:r>
              <a:t>cook while having fun, helping them</a:t>
            </a:r>
          </a:p>
          <a:p>
            <a:pPr algn="ctr">
              <a:spcBef>
                <a:spcPts val="1000"/>
              </a:spcBef>
              <a:defRPr b="0" sz="4000">
                <a:solidFill>
                  <a:srgbClr val="424243"/>
                </a:solidFill>
                <a:latin typeface="SF Pro Display Bold"/>
                <a:ea typeface="SF Pro Display Bold"/>
                <a:cs typeface="SF Pro Display Bold"/>
                <a:sym typeface="SF Pro Display Bold"/>
              </a:defRPr>
            </a:pPr>
            <a:r>
              <a:t>sticking to it</a:t>
            </a:r>
          </a:p>
        </p:txBody>
      </p:sp>
      <p:pic>
        <p:nvPicPr>
          <p:cNvPr id="325" name="AppIcon.png" descr="AppIcon.png"/>
          <p:cNvPicPr>
            <a:picLocks noChangeAspect="0"/>
          </p:cNvPicPr>
          <p:nvPr/>
        </p:nvPicPr>
        <p:blipFill>
          <a:blip r:embed="rId5">
            <a:extLst/>
          </a:blip>
          <a:stretch>
            <a:fillRect/>
          </a:stretch>
        </p:blipFill>
        <p:spPr>
          <a:xfrm>
            <a:off x="1351435" y="4462862"/>
            <a:ext cx="3790107" cy="3777408"/>
          </a:xfrm>
          <a:prstGeom prst="rect">
            <a:avLst/>
          </a:prstGeom>
          <a:effectLst>
            <a:outerShdw sx="100000" sy="100000" kx="0" ky="0" algn="b" rotWithShape="0" blurRad="355600" dist="0" dir="0">
              <a:srgbClr val="000000">
                <a:alpha val="75000"/>
              </a:srgbClr>
            </a:outerShdw>
          </a:effectLst>
        </p:spPr>
      </p:pic>
      <p:pic>
        <p:nvPicPr>
          <p:cNvPr id="326" name="AppHomeScreen.jpg" descr="AppHomeScreen.jpg"/>
          <p:cNvPicPr>
            <a:picLocks noChangeAspect="0"/>
          </p:cNvPicPr>
          <p:nvPr/>
        </p:nvPicPr>
        <p:blipFill>
          <a:blip r:embed="rId6">
            <a:extLst/>
          </a:blip>
          <a:stretch>
            <a:fillRect/>
          </a:stretch>
        </p:blipFill>
        <p:spPr>
          <a:xfrm>
            <a:off x="12157072" y="1347538"/>
            <a:ext cx="5075770" cy="11020924"/>
          </a:xfrm>
          <a:prstGeom prst="rect">
            <a:avLst/>
          </a:prstGeom>
        </p:spPr>
      </p:pic>
      <p:pic>
        <p:nvPicPr>
          <p:cNvPr id="327" name="iPhone 16 Pro - Desert Titanium - Portrait.png" descr="iPhone 16 Pro - Desert Titanium - Portrait.png"/>
          <p:cNvPicPr>
            <a:picLocks noChangeAspect="1"/>
          </p:cNvPicPr>
          <p:nvPr/>
        </p:nvPicPr>
        <p:blipFill>
          <a:blip r:embed="rId7">
            <a:extLst/>
          </a:blip>
          <a:stretch>
            <a:fillRect/>
          </a:stretch>
        </p:blipFill>
        <p:spPr>
          <a:xfrm>
            <a:off x="11837456" y="1016000"/>
            <a:ext cx="5715001" cy="11684000"/>
          </a:xfrm>
          <a:prstGeom prst="rect">
            <a:avLst/>
          </a:prstGeom>
          <a:ln w="12700">
            <a:miter lim="400000"/>
          </a:ln>
        </p:spPr>
      </p:pic>
      <p:pic>
        <p:nvPicPr>
          <p:cNvPr id="328" name="StepByStepScreen.jpg" descr="StepByStepScreen.jpg"/>
          <p:cNvPicPr>
            <a:picLocks noChangeAspect="0"/>
          </p:cNvPicPr>
          <p:nvPr/>
        </p:nvPicPr>
        <p:blipFill>
          <a:blip r:embed="rId8">
            <a:extLst/>
          </a:blip>
          <a:stretch>
            <a:fillRect/>
          </a:stretch>
        </p:blipFill>
        <p:spPr>
          <a:xfrm>
            <a:off x="18032346" y="1347538"/>
            <a:ext cx="5075770" cy="11020924"/>
          </a:xfrm>
          <a:prstGeom prst="rect">
            <a:avLst/>
          </a:prstGeom>
        </p:spPr>
      </p:pic>
      <p:pic>
        <p:nvPicPr>
          <p:cNvPr id="329" name="iPhone 16 Pro - Desert Titanium - Portrait.png" descr="iPhone 16 Pro - Desert Titanium - Portrait.png"/>
          <p:cNvPicPr>
            <a:picLocks noChangeAspect="1"/>
          </p:cNvPicPr>
          <p:nvPr/>
        </p:nvPicPr>
        <p:blipFill>
          <a:blip r:embed="rId7">
            <a:extLst/>
          </a:blip>
          <a:stretch>
            <a:fillRect/>
          </a:stretch>
        </p:blipFill>
        <p:spPr>
          <a:xfrm>
            <a:off x="17712729" y="1016000"/>
            <a:ext cx="5715001" cy="11684000"/>
          </a:xfrm>
          <a:prstGeom prst="rect">
            <a:avLst/>
          </a:prstGeom>
          <a:ln w="12700">
            <a:miter lim="400000"/>
          </a:ln>
        </p:spPr>
      </p:pic>
      <p:sp>
        <p:nvSpPr>
          <p:cNvPr id="330" name="Rounded Rectangle"/>
          <p:cNvSpPr/>
          <p:nvPr/>
        </p:nvSpPr>
        <p:spPr>
          <a:xfrm>
            <a:off x="-20377287" y="6745120"/>
            <a:ext cx="10142191" cy="1430068"/>
          </a:xfrm>
          <a:prstGeom prst="roundRect">
            <a:avLst>
              <a:gd name="adj" fmla="val 13321"/>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31" name="Rounded Rectangle"/>
          <p:cNvSpPr/>
          <p:nvPr/>
        </p:nvSpPr>
        <p:spPr>
          <a:xfrm>
            <a:off x="-20408535" y="8730155"/>
            <a:ext cx="14487705"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32" name="Rounded Rectangle"/>
          <p:cNvSpPr/>
          <p:nvPr/>
        </p:nvSpPr>
        <p:spPr>
          <a:xfrm>
            <a:off x="-20364587" y="10723596"/>
            <a:ext cx="19418820" cy="1435101"/>
          </a:xfrm>
          <a:prstGeom prst="roundRect">
            <a:avLst>
              <a:gd name="adj" fmla="val 13274"/>
            </a:avLst>
          </a:prstGeom>
          <a:solidFill>
            <a:srgbClr val="E2B63D"/>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333" name="Filters.…"/>
          <p:cNvSpPr txBox="1"/>
          <p:nvPr/>
        </p:nvSpPr>
        <p:spPr>
          <a:xfrm>
            <a:off x="-19722197" y="6653200"/>
            <a:ext cx="5946141" cy="5589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89000" indent="-889000">
              <a:buSzPct val="100000"/>
              <a:buAutoNum type="arabicPeriod" startAt="1"/>
              <a:defRPr sz="10000">
                <a:solidFill>
                  <a:srgbClr val="FFFFFF"/>
                </a:solidFill>
              </a:defRPr>
            </a:pPr>
            <a:r>
              <a:t>Filters. </a:t>
            </a:r>
          </a:p>
          <a:p>
            <a:pPr marL="889000" indent="-889000">
              <a:buSzPct val="100000"/>
              <a:buAutoNum type="arabicPeriod" startAt="1"/>
              <a:defRPr sz="10000">
                <a:solidFill>
                  <a:srgbClr val="FFFFFF"/>
                </a:solidFill>
              </a:defRPr>
            </a:pPr>
            <a:r>
              <a:t>Identity.</a:t>
            </a:r>
          </a:p>
          <a:p>
            <a:pPr marL="889000" indent="-889000">
              <a:buSzPct val="100000"/>
              <a:buAutoNum type="arabicPeriod" startAt="1"/>
              <a:defRPr sz="10000">
                <a:solidFill>
                  <a:srgbClr val="FFFFFF"/>
                </a:solidFill>
              </a:defRPr>
            </a:pPr>
            <a:r>
              <a:t>Social.</a:t>
            </a:r>
          </a:p>
        </p:txBody>
      </p:sp>
      <p:sp>
        <p:nvSpPr>
          <p:cNvPr id="334" name="􀝋"/>
          <p:cNvSpPr txBox="1"/>
          <p:nvPr/>
        </p:nvSpPr>
        <p:spPr>
          <a:xfrm>
            <a:off x="-4016321" y="10634696"/>
            <a:ext cx="2768402"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335" name="􀉪"/>
          <p:cNvSpPr txBox="1"/>
          <p:nvPr/>
        </p:nvSpPr>
        <p:spPr>
          <a:xfrm>
            <a:off x="-7545339" y="8676609"/>
            <a:ext cx="147421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sp>
        <p:nvSpPr>
          <p:cNvPr id="336" name="􀜓"/>
          <p:cNvSpPr txBox="1"/>
          <p:nvPr/>
        </p:nvSpPr>
        <p:spPr>
          <a:xfrm>
            <a:off x="-12303797" y="6653703"/>
            <a:ext cx="168505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0000">
                <a:solidFill>
                  <a:srgbClr val="FFFFFF"/>
                </a:solidFill>
                <a:latin typeface="SF Pro Regular"/>
                <a:ea typeface="SF Pro Regular"/>
                <a:cs typeface="SF Pro Regular"/>
                <a:sym typeface="SF Pro Regular"/>
              </a:defRPr>
            </a:lvl1pPr>
          </a:lstStyle>
          <a:p>
            <a:pPr/>
            <a:r>
              <a:t>􀜓</a:t>
            </a:r>
          </a:p>
        </p:txBody>
      </p:sp>
      <p:pic>
        <p:nvPicPr>
          <p:cNvPr id="337" name="Senza titolo 32.png" descr="Senza titolo 32.png"/>
          <p:cNvPicPr>
            <a:picLocks noChangeAspect="1"/>
          </p:cNvPicPr>
          <p:nvPr/>
        </p:nvPicPr>
        <p:blipFill>
          <a:blip r:embed="rId9">
            <a:extLst/>
          </a:blip>
          <a:stretch>
            <a:fillRect/>
          </a:stretch>
        </p:blipFill>
        <p:spPr>
          <a:xfrm>
            <a:off x="19957484" y="12752582"/>
            <a:ext cx="4969889" cy="826024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191919"/>
            </a:gs>
            <a:gs pos="100000">
              <a:srgbClr val="191919"/>
            </a:gs>
          </a:gsLst>
          <a:lin ang="2705764" scaled="0"/>
        </a:gradFill>
      </p:bgPr>
    </p:bg>
    <p:spTree>
      <p:nvGrpSpPr>
        <p:cNvPr id="1" name=""/>
        <p:cNvGrpSpPr/>
        <p:nvPr/>
      </p:nvGrpSpPr>
      <p:grpSpPr>
        <a:xfrm>
          <a:off x="0" y="0"/>
          <a:ext cx="0" cy="0"/>
          <a:chOff x="0" y="0"/>
          <a:chExt cx="0" cy="0"/>
        </a:xfrm>
      </p:grpSpPr>
      <p:sp>
        <p:nvSpPr>
          <p:cNvPr id="176" name="THIS IS THE STORY OF ALI!"/>
          <p:cNvSpPr txBox="1"/>
          <p:nvPr/>
        </p:nvSpPr>
        <p:spPr>
          <a:xfrm>
            <a:off x="2749092" y="1237142"/>
            <a:ext cx="18885816" cy="1849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spc="-232" sz="11600">
                <a:solidFill>
                  <a:srgbClr val="E2B63D"/>
                </a:solidFill>
              </a:defRPr>
            </a:lvl1pPr>
          </a:lstStyle>
          <a:p>
            <a:pPr/>
            <a:r>
              <a:t>THIS IS THE STORY OF ALI!</a:t>
            </a:r>
          </a:p>
        </p:txBody>
      </p:sp>
      <p:sp>
        <p:nvSpPr>
          <p:cNvPr id="177" name="Text"/>
          <p:cNvSpPr txBox="1"/>
          <p:nvPr/>
        </p:nvSpPr>
        <p:spPr>
          <a:xfrm>
            <a:off x="12128500" y="6629399"/>
            <a:ext cx="1270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sp>
        <p:nvSpPr>
          <p:cNvPr id="178" name="Text"/>
          <p:cNvSpPr txBox="1"/>
          <p:nvPr/>
        </p:nvSpPr>
        <p:spPr>
          <a:xfrm>
            <a:off x="12255500" y="6756399"/>
            <a:ext cx="1270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sp>
        <p:nvSpPr>
          <p:cNvPr id="179" name="Text"/>
          <p:cNvSpPr txBox="1"/>
          <p:nvPr/>
        </p:nvSpPr>
        <p:spPr>
          <a:xfrm>
            <a:off x="12382500" y="6883399"/>
            <a:ext cx="1270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pic>
        <p:nvPicPr>
          <p:cNvPr id="180" name="pasted-movie.png" descr="pasted-movie.png"/>
          <p:cNvPicPr>
            <a:picLocks noChangeAspect="1"/>
          </p:cNvPicPr>
          <p:nvPr/>
        </p:nvPicPr>
        <p:blipFill>
          <a:blip r:embed="rId3">
            <a:extLst/>
          </a:blip>
          <a:srcRect l="10666" t="27373" r="12409" b="25268"/>
          <a:stretch>
            <a:fillRect/>
          </a:stretch>
        </p:blipFill>
        <p:spPr>
          <a:xfrm flipH="1" rot="8557891">
            <a:off x="14578358" y="3278395"/>
            <a:ext cx="2364228" cy="1455514"/>
          </a:xfrm>
          <a:custGeom>
            <a:avLst/>
            <a:gdLst/>
            <a:ahLst/>
            <a:cxnLst>
              <a:cxn ang="0">
                <a:pos x="wd2" y="hd2"/>
              </a:cxn>
              <a:cxn ang="5400000">
                <a:pos x="wd2" y="hd2"/>
              </a:cxn>
              <a:cxn ang="10800000">
                <a:pos x="wd2" y="hd2"/>
              </a:cxn>
              <a:cxn ang="16200000">
                <a:pos x="wd2" y="hd2"/>
              </a:cxn>
            </a:cxnLst>
            <a:rect l="0" t="0" r="r" b="b"/>
            <a:pathLst>
              <a:path w="21590" h="21227" fill="norm" stroke="1" extrusionOk="0">
                <a:moveTo>
                  <a:pt x="5918" y="11"/>
                </a:moveTo>
                <a:cubicBezTo>
                  <a:pt x="5795" y="56"/>
                  <a:pt x="5617" y="238"/>
                  <a:pt x="5400" y="549"/>
                </a:cubicBezTo>
                <a:cubicBezTo>
                  <a:pt x="4756" y="1474"/>
                  <a:pt x="3489" y="2748"/>
                  <a:pt x="1591" y="4381"/>
                </a:cubicBezTo>
                <a:cubicBezTo>
                  <a:pt x="716" y="5133"/>
                  <a:pt x="0" y="5845"/>
                  <a:pt x="0" y="5967"/>
                </a:cubicBezTo>
                <a:cubicBezTo>
                  <a:pt x="0" y="6088"/>
                  <a:pt x="463" y="6344"/>
                  <a:pt x="1029" y="6534"/>
                </a:cubicBezTo>
                <a:cubicBezTo>
                  <a:pt x="2382" y="6989"/>
                  <a:pt x="4443" y="8114"/>
                  <a:pt x="5288" y="8855"/>
                </a:cubicBezTo>
                <a:cubicBezTo>
                  <a:pt x="6038" y="9512"/>
                  <a:pt x="6237" y="9575"/>
                  <a:pt x="6237" y="9168"/>
                </a:cubicBezTo>
                <a:cubicBezTo>
                  <a:pt x="6237" y="8824"/>
                  <a:pt x="4899" y="7417"/>
                  <a:pt x="4012" y="6829"/>
                </a:cubicBezTo>
                <a:cubicBezTo>
                  <a:pt x="2924" y="6108"/>
                  <a:pt x="3404" y="5999"/>
                  <a:pt x="7035" y="6117"/>
                </a:cubicBezTo>
                <a:cubicBezTo>
                  <a:pt x="10406" y="6227"/>
                  <a:pt x="11699" y="6489"/>
                  <a:pt x="13196" y="7373"/>
                </a:cubicBezTo>
                <a:cubicBezTo>
                  <a:pt x="13848" y="7758"/>
                  <a:pt x="14740" y="8635"/>
                  <a:pt x="14805" y="8953"/>
                </a:cubicBezTo>
                <a:cubicBezTo>
                  <a:pt x="14828" y="9066"/>
                  <a:pt x="14591" y="9275"/>
                  <a:pt x="14280" y="9422"/>
                </a:cubicBezTo>
                <a:cubicBezTo>
                  <a:pt x="12473" y="10274"/>
                  <a:pt x="10357" y="13812"/>
                  <a:pt x="10355" y="15986"/>
                </a:cubicBezTo>
                <a:cubicBezTo>
                  <a:pt x="10354" y="16697"/>
                  <a:pt x="10420" y="16958"/>
                  <a:pt x="10735" y="17427"/>
                </a:cubicBezTo>
                <a:cubicBezTo>
                  <a:pt x="11472" y="18526"/>
                  <a:pt x="12367" y="18408"/>
                  <a:pt x="13852" y="17016"/>
                </a:cubicBezTo>
                <a:cubicBezTo>
                  <a:pt x="14828" y="16101"/>
                  <a:pt x="15766" y="14557"/>
                  <a:pt x="16117" y="13289"/>
                </a:cubicBezTo>
                <a:cubicBezTo>
                  <a:pt x="16313" y="12581"/>
                  <a:pt x="16355" y="12117"/>
                  <a:pt x="16302" y="11303"/>
                </a:cubicBezTo>
                <a:lnTo>
                  <a:pt x="16233" y="10238"/>
                </a:lnTo>
                <a:lnTo>
                  <a:pt x="17107" y="10238"/>
                </a:lnTo>
                <a:cubicBezTo>
                  <a:pt x="18453" y="10238"/>
                  <a:pt x="19047" y="10559"/>
                  <a:pt x="19727" y="11645"/>
                </a:cubicBezTo>
                <a:cubicBezTo>
                  <a:pt x="20146" y="12314"/>
                  <a:pt x="20369" y="12887"/>
                  <a:pt x="20510" y="13642"/>
                </a:cubicBezTo>
                <a:cubicBezTo>
                  <a:pt x="20756" y="14966"/>
                  <a:pt x="20759" y="17481"/>
                  <a:pt x="20517" y="19308"/>
                </a:cubicBezTo>
                <a:cubicBezTo>
                  <a:pt x="20415" y="20075"/>
                  <a:pt x="20332" y="20809"/>
                  <a:pt x="20332" y="20946"/>
                </a:cubicBezTo>
                <a:cubicBezTo>
                  <a:pt x="20332" y="21566"/>
                  <a:pt x="20719" y="21100"/>
                  <a:pt x="21006" y="20130"/>
                </a:cubicBezTo>
                <a:cubicBezTo>
                  <a:pt x="21411" y="18765"/>
                  <a:pt x="21600" y="17345"/>
                  <a:pt x="21590" y="15997"/>
                </a:cubicBezTo>
                <a:cubicBezTo>
                  <a:pt x="21573" y="13752"/>
                  <a:pt x="21000" y="11707"/>
                  <a:pt x="19937" y="10458"/>
                </a:cubicBezTo>
                <a:cubicBezTo>
                  <a:pt x="19107" y="9484"/>
                  <a:pt x="18173" y="9014"/>
                  <a:pt x="16849" y="8896"/>
                </a:cubicBezTo>
                <a:cubicBezTo>
                  <a:pt x="15678" y="8791"/>
                  <a:pt x="15669" y="8787"/>
                  <a:pt x="14715" y="7750"/>
                </a:cubicBezTo>
                <a:cubicBezTo>
                  <a:pt x="13120" y="6016"/>
                  <a:pt x="11669" y="5352"/>
                  <a:pt x="8169" y="4757"/>
                </a:cubicBezTo>
                <a:cubicBezTo>
                  <a:pt x="6795" y="4523"/>
                  <a:pt x="5717" y="4453"/>
                  <a:pt x="4708" y="4537"/>
                </a:cubicBezTo>
                <a:cubicBezTo>
                  <a:pt x="3902" y="4604"/>
                  <a:pt x="3244" y="4630"/>
                  <a:pt x="3244" y="4595"/>
                </a:cubicBezTo>
                <a:cubicBezTo>
                  <a:pt x="3244" y="4560"/>
                  <a:pt x="3515" y="4251"/>
                  <a:pt x="3849" y="3906"/>
                </a:cubicBezTo>
                <a:cubicBezTo>
                  <a:pt x="4458" y="3276"/>
                  <a:pt x="6114" y="632"/>
                  <a:pt x="6114" y="289"/>
                </a:cubicBezTo>
                <a:cubicBezTo>
                  <a:pt x="6114" y="57"/>
                  <a:pt x="6042" y="-34"/>
                  <a:pt x="5918" y="11"/>
                </a:cubicBezTo>
                <a:close/>
                <a:moveTo>
                  <a:pt x="15269" y="10638"/>
                </a:moveTo>
                <a:cubicBezTo>
                  <a:pt x="15367" y="10638"/>
                  <a:pt x="15115" y="12197"/>
                  <a:pt x="14921" y="12791"/>
                </a:cubicBezTo>
                <a:cubicBezTo>
                  <a:pt x="14613" y="13736"/>
                  <a:pt x="13799" y="14931"/>
                  <a:pt x="12852" y="15830"/>
                </a:cubicBezTo>
                <a:cubicBezTo>
                  <a:pt x="12400" y="16258"/>
                  <a:pt x="11845" y="16665"/>
                  <a:pt x="11616" y="16738"/>
                </a:cubicBezTo>
                <a:cubicBezTo>
                  <a:pt x="11220" y="16865"/>
                  <a:pt x="11204" y="16850"/>
                  <a:pt x="11293" y="16397"/>
                </a:cubicBezTo>
                <a:cubicBezTo>
                  <a:pt x="11417" y="15764"/>
                  <a:pt x="12039" y="14313"/>
                  <a:pt x="12591" y="13370"/>
                </a:cubicBezTo>
                <a:cubicBezTo>
                  <a:pt x="13117" y="12470"/>
                  <a:pt x="14912" y="10638"/>
                  <a:pt x="15269" y="10638"/>
                </a:cubicBezTo>
                <a:close/>
              </a:path>
            </a:pathLst>
          </a:custGeom>
          <a:ln w="12700">
            <a:miter lim="400000"/>
          </a:ln>
        </p:spPr>
      </p:pic>
      <p:pic>
        <p:nvPicPr>
          <p:cNvPr id="181" name="photo_2025-04-14 17.28.49.jpeg" descr="photo_2025-04-14 17.28.49.jpeg"/>
          <p:cNvPicPr>
            <a:picLocks noChangeAspect="1"/>
          </p:cNvPicPr>
          <p:nvPr/>
        </p:nvPicPr>
        <p:blipFill>
          <a:blip r:embed="rId4">
            <a:extLst/>
          </a:blip>
          <a:srcRect l="0" t="25007" r="0" b="20445"/>
          <a:stretch>
            <a:fillRect/>
          </a:stretch>
        </p:blipFill>
        <p:spPr>
          <a:xfrm>
            <a:off x="-8463360" y="3707376"/>
            <a:ext cx="41310571" cy="16900324"/>
          </a:xfrm>
          <a:custGeom>
            <a:avLst/>
            <a:gdLst/>
            <a:ahLst/>
            <a:cxnLst>
              <a:cxn ang="0">
                <a:pos x="wd2" y="hd2"/>
              </a:cxn>
              <a:cxn ang="5400000">
                <a:pos x="wd2" y="hd2"/>
              </a:cxn>
              <a:cxn ang="10800000">
                <a:pos x="wd2" y="hd2"/>
              </a:cxn>
              <a:cxn ang="16200000">
                <a:pos x="wd2" y="hd2"/>
              </a:cxn>
            </a:cxnLst>
            <a:rect l="0" t="0" r="r" b="b"/>
            <a:pathLst>
              <a:path w="21600" h="21582" fill="norm" stroke="1" extrusionOk="0">
                <a:moveTo>
                  <a:pt x="13937" y="0"/>
                </a:moveTo>
                <a:cubicBezTo>
                  <a:pt x="13720" y="3"/>
                  <a:pt x="13681" y="16"/>
                  <a:pt x="13598" y="112"/>
                </a:cubicBezTo>
                <a:cubicBezTo>
                  <a:pt x="13500" y="225"/>
                  <a:pt x="13308" y="668"/>
                  <a:pt x="13308" y="781"/>
                </a:cubicBezTo>
                <a:cubicBezTo>
                  <a:pt x="13308" y="817"/>
                  <a:pt x="13291" y="932"/>
                  <a:pt x="13271" y="1036"/>
                </a:cubicBezTo>
                <a:cubicBezTo>
                  <a:pt x="13223" y="1275"/>
                  <a:pt x="13223" y="1517"/>
                  <a:pt x="13271" y="1664"/>
                </a:cubicBezTo>
                <a:cubicBezTo>
                  <a:pt x="13291" y="1727"/>
                  <a:pt x="13307" y="1802"/>
                  <a:pt x="13308" y="1831"/>
                </a:cubicBezTo>
                <a:cubicBezTo>
                  <a:pt x="13308" y="1859"/>
                  <a:pt x="13321" y="1942"/>
                  <a:pt x="13336" y="2014"/>
                </a:cubicBezTo>
                <a:cubicBezTo>
                  <a:pt x="13351" y="2086"/>
                  <a:pt x="13364" y="2262"/>
                  <a:pt x="13364" y="2407"/>
                </a:cubicBezTo>
                <a:cubicBezTo>
                  <a:pt x="13364" y="2551"/>
                  <a:pt x="13372" y="2670"/>
                  <a:pt x="13381" y="2670"/>
                </a:cubicBezTo>
                <a:cubicBezTo>
                  <a:pt x="13390" y="2670"/>
                  <a:pt x="13402" y="2747"/>
                  <a:pt x="13407" y="2841"/>
                </a:cubicBezTo>
                <a:cubicBezTo>
                  <a:pt x="13411" y="2935"/>
                  <a:pt x="13433" y="3126"/>
                  <a:pt x="13454" y="3264"/>
                </a:cubicBezTo>
                <a:cubicBezTo>
                  <a:pt x="13499" y="3552"/>
                  <a:pt x="13488" y="3609"/>
                  <a:pt x="13381" y="3675"/>
                </a:cubicBezTo>
                <a:cubicBezTo>
                  <a:pt x="13265" y="3746"/>
                  <a:pt x="13149" y="3864"/>
                  <a:pt x="13118" y="3942"/>
                </a:cubicBezTo>
                <a:cubicBezTo>
                  <a:pt x="13102" y="3983"/>
                  <a:pt x="13062" y="4069"/>
                  <a:pt x="13030" y="4131"/>
                </a:cubicBezTo>
                <a:cubicBezTo>
                  <a:pt x="12997" y="4194"/>
                  <a:pt x="12971" y="4261"/>
                  <a:pt x="12971" y="4280"/>
                </a:cubicBezTo>
                <a:cubicBezTo>
                  <a:pt x="12971" y="4299"/>
                  <a:pt x="12955" y="4360"/>
                  <a:pt x="12935" y="4417"/>
                </a:cubicBezTo>
                <a:cubicBezTo>
                  <a:pt x="12915" y="4474"/>
                  <a:pt x="12877" y="4582"/>
                  <a:pt x="12851" y="4657"/>
                </a:cubicBezTo>
                <a:cubicBezTo>
                  <a:pt x="12824" y="4733"/>
                  <a:pt x="12803" y="4840"/>
                  <a:pt x="12803" y="4897"/>
                </a:cubicBezTo>
                <a:cubicBezTo>
                  <a:pt x="12803" y="4953"/>
                  <a:pt x="12794" y="5000"/>
                  <a:pt x="12784" y="5000"/>
                </a:cubicBezTo>
                <a:cubicBezTo>
                  <a:pt x="12774" y="5000"/>
                  <a:pt x="12765" y="5040"/>
                  <a:pt x="12765" y="5088"/>
                </a:cubicBezTo>
                <a:cubicBezTo>
                  <a:pt x="12765" y="5137"/>
                  <a:pt x="12757" y="5190"/>
                  <a:pt x="12747" y="5206"/>
                </a:cubicBezTo>
                <a:cubicBezTo>
                  <a:pt x="12736" y="5221"/>
                  <a:pt x="12728" y="5303"/>
                  <a:pt x="12728" y="5388"/>
                </a:cubicBezTo>
                <a:cubicBezTo>
                  <a:pt x="12728" y="5473"/>
                  <a:pt x="12719" y="5555"/>
                  <a:pt x="12709" y="5571"/>
                </a:cubicBezTo>
                <a:cubicBezTo>
                  <a:pt x="12699" y="5586"/>
                  <a:pt x="12690" y="5676"/>
                  <a:pt x="12690" y="5771"/>
                </a:cubicBezTo>
                <a:cubicBezTo>
                  <a:pt x="12690" y="5865"/>
                  <a:pt x="12678" y="5982"/>
                  <a:pt x="12663" y="6031"/>
                </a:cubicBezTo>
                <a:cubicBezTo>
                  <a:pt x="12648" y="6079"/>
                  <a:pt x="12635" y="6207"/>
                  <a:pt x="12635" y="6313"/>
                </a:cubicBezTo>
                <a:cubicBezTo>
                  <a:pt x="12635" y="6420"/>
                  <a:pt x="12626" y="6508"/>
                  <a:pt x="12616" y="6508"/>
                </a:cubicBezTo>
                <a:cubicBezTo>
                  <a:pt x="12605" y="6508"/>
                  <a:pt x="12597" y="6629"/>
                  <a:pt x="12597" y="6779"/>
                </a:cubicBezTo>
                <a:cubicBezTo>
                  <a:pt x="12597" y="6928"/>
                  <a:pt x="12588" y="7063"/>
                  <a:pt x="12578" y="7079"/>
                </a:cubicBezTo>
                <a:cubicBezTo>
                  <a:pt x="12568" y="7094"/>
                  <a:pt x="12559" y="7214"/>
                  <a:pt x="12559" y="7344"/>
                </a:cubicBezTo>
                <a:cubicBezTo>
                  <a:pt x="12558" y="7475"/>
                  <a:pt x="12546" y="7633"/>
                  <a:pt x="12531" y="7696"/>
                </a:cubicBezTo>
                <a:cubicBezTo>
                  <a:pt x="12505" y="7806"/>
                  <a:pt x="12505" y="7801"/>
                  <a:pt x="12504" y="7572"/>
                </a:cubicBezTo>
                <a:cubicBezTo>
                  <a:pt x="12504" y="7442"/>
                  <a:pt x="12495" y="7323"/>
                  <a:pt x="12485" y="7307"/>
                </a:cubicBezTo>
                <a:cubicBezTo>
                  <a:pt x="12474" y="7292"/>
                  <a:pt x="12466" y="7230"/>
                  <a:pt x="12466" y="7169"/>
                </a:cubicBezTo>
                <a:cubicBezTo>
                  <a:pt x="12466" y="7065"/>
                  <a:pt x="12455" y="6987"/>
                  <a:pt x="12398" y="6661"/>
                </a:cubicBezTo>
                <a:cubicBezTo>
                  <a:pt x="12384" y="6581"/>
                  <a:pt x="12372" y="6453"/>
                  <a:pt x="12372" y="6375"/>
                </a:cubicBezTo>
                <a:cubicBezTo>
                  <a:pt x="12372" y="6297"/>
                  <a:pt x="12364" y="6233"/>
                  <a:pt x="12353" y="6233"/>
                </a:cubicBezTo>
                <a:cubicBezTo>
                  <a:pt x="12343" y="6233"/>
                  <a:pt x="12335" y="6163"/>
                  <a:pt x="12335" y="6077"/>
                </a:cubicBezTo>
                <a:cubicBezTo>
                  <a:pt x="12335" y="5991"/>
                  <a:pt x="12326" y="5914"/>
                  <a:pt x="12315" y="5905"/>
                </a:cubicBezTo>
                <a:cubicBezTo>
                  <a:pt x="12304" y="5896"/>
                  <a:pt x="12287" y="5801"/>
                  <a:pt x="12277" y="5693"/>
                </a:cubicBezTo>
                <a:cubicBezTo>
                  <a:pt x="12260" y="5510"/>
                  <a:pt x="12250" y="5462"/>
                  <a:pt x="12190" y="5298"/>
                </a:cubicBezTo>
                <a:cubicBezTo>
                  <a:pt x="12177" y="5263"/>
                  <a:pt x="12166" y="5215"/>
                  <a:pt x="12166" y="5191"/>
                </a:cubicBezTo>
                <a:cubicBezTo>
                  <a:pt x="12166" y="5168"/>
                  <a:pt x="12153" y="5121"/>
                  <a:pt x="12136" y="5087"/>
                </a:cubicBezTo>
                <a:cubicBezTo>
                  <a:pt x="12120" y="5054"/>
                  <a:pt x="12099" y="4981"/>
                  <a:pt x="12091" y="4926"/>
                </a:cubicBezTo>
                <a:cubicBezTo>
                  <a:pt x="12071" y="4802"/>
                  <a:pt x="11978" y="4633"/>
                  <a:pt x="11867" y="4519"/>
                </a:cubicBezTo>
                <a:cubicBezTo>
                  <a:pt x="11820" y="4472"/>
                  <a:pt x="11760" y="4396"/>
                  <a:pt x="11733" y="4351"/>
                </a:cubicBezTo>
                <a:cubicBezTo>
                  <a:pt x="11706" y="4306"/>
                  <a:pt x="11662" y="4269"/>
                  <a:pt x="11636" y="4269"/>
                </a:cubicBezTo>
                <a:cubicBezTo>
                  <a:pt x="11610" y="4269"/>
                  <a:pt x="11583" y="4248"/>
                  <a:pt x="11577" y="4223"/>
                </a:cubicBezTo>
                <a:cubicBezTo>
                  <a:pt x="11570" y="4198"/>
                  <a:pt x="11550" y="4178"/>
                  <a:pt x="11531" y="4178"/>
                </a:cubicBezTo>
                <a:cubicBezTo>
                  <a:pt x="11513" y="4178"/>
                  <a:pt x="11465" y="4106"/>
                  <a:pt x="11426" y="4019"/>
                </a:cubicBezTo>
                <a:cubicBezTo>
                  <a:pt x="11388" y="3932"/>
                  <a:pt x="11349" y="3872"/>
                  <a:pt x="11340" y="3885"/>
                </a:cubicBezTo>
                <a:cubicBezTo>
                  <a:pt x="11331" y="3898"/>
                  <a:pt x="11324" y="3703"/>
                  <a:pt x="11324" y="3452"/>
                </a:cubicBezTo>
                <a:cubicBezTo>
                  <a:pt x="11324" y="3197"/>
                  <a:pt x="11332" y="2983"/>
                  <a:pt x="11343" y="2967"/>
                </a:cubicBezTo>
                <a:cubicBezTo>
                  <a:pt x="11374" y="2920"/>
                  <a:pt x="11364" y="2545"/>
                  <a:pt x="11327" y="2386"/>
                </a:cubicBezTo>
                <a:cubicBezTo>
                  <a:pt x="11308" y="2303"/>
                  <a:pt x="11282" y="2161"/>
                  <a:pt x="11270" y="2069"/>
                </a:cubicBezTo>
                <a:cubicBezTo>
                  <a:pt x="11250" y="1923"/>
                  <a:pt x="11201" y="1780"/>
                  <a:pt x="11082" y="1528"/>
                </a:cubicBezTo>
                <a:cubicBezTo>
                  <a:pt x="11029" y="1414"/>
                  <a:pt x="10971" y="1345"/>
                  <a:pt x="10931" y="1345"/>
                </a:cubicBezTo>
                <a:cubicBezTo>
                  <a:pt x="10910" y="1345"/>
                  <a:pt x="10894" y="1324"/>
                  <a:pt x="10894" y="1299"/>
                </a:cubicBezTo>
                <a:cubicBezTo>
                  <a:pt x="10894" y="1272"/>
                  <a:pt x="10828" y="1253"/>
                  <a:pt x="10734" y="1253"/>
                </a:cubicBezTo>
                <a:cubicBezTo>
                  <a:pt x="10641" y="1253"/>
                  <a:pt x="10575" y="1272"/>
                  <a:pt x="10575" y="1299"/>
                </a:cubicBezTo>
                <a:cubicBezTo>
                  <a:pt x="10575" y="1324"/>
                  <a:pt x="10555" y="1345"/>
                  <a:pt x="10529" y="1345"/>
                </a:cubicBezTo>
                <a:cubicBezTo>
                  <a:pt x="10425" y="1345"/>
                  <a:pt x="10297" y="1601"/>
                  <a:pt x="10204" y="1996"/>
                </a:cubicBezTo>
                <a:cubicBezTo>
                  <a:pt x="10166" y="2161"/>
                  <a:pt x="10162" y="2223"/>
                  <a:pt x="10170" y="2574"/>
                </a:cubicBezTo>
                <a:cubicBezTo>
                  <a:pt x="10180" y="3035"/>
                  <a:pt x="10199" y="3300"/>
                  <a:pt x="10222" y="3335"/>
                </a:cubicBezTo>
                <a:cubicBezTo>
                  <a:pt x="10231" y="3349"/>
                  <a:pt x="10238" y="3409"/>
                  <a:pt x="10238" y="3469"/>
                </a:cubicBezTo>
                <a:cubicBezTo>
                  <a:pt x="10238" y="3529"/>
                  <a:pt x="10247" y="3591"/>
                  <a:pt x="10257" y="3607"/>
                </a:cubicBezTo>
                <a:cubicBezTo>
                  <a:pt x="10267" y="3622"/>
                  <a:pt x="10276" y="3674"/>
                  <a:pt x="10276" y="3723"/>
                </a:cubicBezTo>
                <a:cubicBezTo>
                  <a:pt x="10276" y="3772"/>
                  <a:pt x="10283" y="3812"/>
                  <a:pt x="10292" y="3812"/>
                </a:cubicBezTo>
                <a:cubicBezTo>
                  <a:pt x="10301" y="3812"/>
                  <a:pt x="10321" y="3897"/>
                  <a:pt x="10338" y="4001"/>
                </a:cubicBezTo>
                <a:cubicBezTo>
                  <a:pt x="10368" y="4189"/>
                  <a:pt x="10368" y="4193"/>
                  <a:pt x="10317" y="4364"/>
                </a:cubicBezTo>
                <a:cubicBezTo>
                  <a:pt x="10288" y="4459"/>
                  <a:pt x="10215" y="4628"/>
                  <a:pt x="10153" y="4741"/>
                </a:cubicBezTo>
                <a:cubicBezTo>
                  <a:pt x="10092" y="4854"/>
                  <a:pt x="10024" y="4988"/>
                  <a:pt x="10002" y="5039"/>
                </a:cubicBezTo>
                <a:cubicBezTo>
                  <a:pt x="9980" y="5090"/>
                  <a:pt x="9958" y="5123"/>
                  <a:pt x="9954" y="5113"/>
                </a:cubicBezTo>
                <a:cubicBezTo>
                  <a:pt x="9950" y="5103"/>
                  <a:pt x="9907" y="5243"/>
                  <a:pt x="9859" y="5424"/>
                </a:cubicBezTo>
                <a:cubicBezTo>
                  <a:pt x="9800" y="5644"/>
                  <a:pt x="9771" y="5803"/>
                  <a:pt x="9771" y="5903"/>
                </a:cubicBezTo>
                <a:cubicBezTo>
                  <a:pt x="9771" y="6046"/>
                  <a:pt x="9765" y="6086"/>
                  <a:pt x="9717" y="6313"/>
                </a:cubicBezTo>
                <a:cubicBezTo>
                  <a:pt x="9705" y="6369"/>
                  <a:pt x="9696" y="6476"/>
                  <a:pt x="9696" y="6550"/>
                </a:cubicBezTo>
                <a:cubicBezTo>
                  <a:pt x="9696" y="6624"/>
                  <a:pt x="9687" y="6698"/>
                  <a:pt x="9677" y="6713"/>
                </a:cubicBezTo>
                <a:cubicBezTo>
                  <a:pt x="9667" y="6729"/>
                  <a:pt x="9658" y="6827"/>
                  <a:pt x="9658" y="6933"/>
                </a:cubicBezTo>
                <a:cubicBezTo>
                  <a:pt x="9658" y="7038"/>
                  <a:pt x="9645" y="7183"/>
                  <a:pt x="9630" y="7255"/>
                </a:cubicBezTo>
                <a:cubicBezTo>
                  <a:pt x="9615" y="7327"/>
                  <a:pt x="9602" y="7486"/>
                  <a:pt x="9602" y="7607"/>
                </a:cubicBezTo>
                <a:cubicBezTo>
                  <a:pt x="9602" y="7728"/>
                  <a:pt x="9595" y="7838"/>
                  <a:pt x="9585" y="7852"/>
                </a:cubicBezTo>
                <a:cubicBezTo>
                  <a:pt x="9576" y="7866"/>
                  <a:pt x="9563" y="7970"/>
                  <a:pt x="9556" y="8083"/>
                </a:cubicBezTo>
                <a:cubicBezTo>
                  <a:pt x="9549" y="8197"/>
                  <a:pt x="9536" y="8290"/>
                  <a:pt x="9526" y="8290"/>
                </a:cubicBezTo>
                <a:cubicBezTo>
                  <a:pt x="9502" y="8290"/>
                  <a:pt x="9503" y="9465"/>
                  <a:pt x="9527" y="9485"/>
                </a:cubicBezTo>
                <a:cubicBezTo>
                  <a:pt x="9537" y="9493"/>
                  <a:pt x="9551" y="9603"/>
                  <a:pt x="9558" y="9728"/>
                </a:cubicBezTo>
                <a:cubicBezTo>
                  <a:pt x="9565" y="9854"/>
                  <a:pt x="9588" y="10019"/>
                  <a:pt x="9609" y="10094"/>
                </a:cubicBezTo>
                <a:cubicBezTo>
                  <a:pt x="9631" y="10170"/>
                  <a:pt x="9663" y="10332"/>
                  <a:pt x="9681" y="10455"/>
                </a:cubicBezTo>
                <a:cubicBezTo>
                  <a:pt x="9699" y="10578"/>
                  <a:pt x="9726" y="10713"/>
                  <a:pt x="9742" y="10755"/>
                </a:cubicBezTo>
                <a:cubicBezTo>
                  <a:pt x="9759" y="10800"/>
                  <a:pt x="9771" y="10918"/>
                  <a:pt x="9771" y="11041"/>
                </a:cubicBezTo>
                <a:cubicBezTo>
                  <a:pt x="9771" y="11155"/>
                  <a:pt x="9783" y="11308"/>
                  <a:pt x="9799" y="11380"/>
                </a:cubicBezTo>
                <a:cubicBezTo>
                  <a:pt x="9814" y="11454"/>
                  <a:pt x="9826" y="11632"/>
                  <a:pt x="9827" y="11792"/>
                </a:cubicBezTo>
                <a:cubicBezTo>
                  <a:pt x="9827" y="12258"/>
                  <a:pt x="9799" y="12318"/>
                  <a:pt x="9696" y="12082"/>
                </a:cubicBezTo>
                <a:cubicBezTo>
                  <a:pt x="9663" y="12006"/>
                  <a:pt x="9628" y="11945"/>
                  <a:pt x="9618" y="11945"/>
                </a:cubicBezTo>
                <a:cubicBezTo>
                  <a:pt x="9588" y="11945"/>
                  <a:pt x="9472" y="11740"/>
                  <a:pt x="9471" y="11686"/>
                </a:cubicBezTo>
                <a:cubicBezTo>
                  <a:pt x="9471" y="11657"/>
                  <a:pt x="9496" y="11517"/>
                  <a:pt x="9527" y="11373"/>
                </a:cubicBezTo>
                <a:cubicBezTo>
                  <a:pt x="9560" y="11220"/>
                  <a:pt x="9583" y="11043"/>
                  <a:pt x="9583" y="10944"/>
                </a:cubicBezTo>
                <a:cubicBezTo>
                  <a:pt x="9583" y="10771"/>
                  <a:pt x="9548" y="10529"/>
                  <a:pt x="9523" y="10529"/>
                </a:cubicBezTo>
                <a:cubicBezTo>
                  <a:pt x="9515" y="10528"/>
                  <a:pt x="9508" y="10384"/>
                  <a:pt x="9508" y="10208"/>
                </a:cubicBezTo>
                <a:cubicBezTo>
                  <a:pt x="9508" y="10032"/>
                  <a:pt x="9498" y="9841"/>
                  <a:pt x="9485" y="9785"/>
                </a:cubicBezTo>
                <a:cubicBezTo>
                  <a:pt x="9435" y="9565"/>
                  <a:pt x="9311" y="9334"/>
                  <a:pt x="9278" y="9397"/>
                </a:cubicBezTo>
                <a:cubicBezTo>
                  <a:pt x="9275" y="9404"/>
                  <a:pt x="9258" y="9375"/>
                  <a:pt x="9241" y="9334"/>
                </a:cubicBezTo>
                <a:cubicBezTo>
                  <a:pt x="9216" y="9272"/>
                  <a:pt x="9209" y="9112"/>
                  <a:pt x="9201" y="8375"/>
                </a:cubicBezTo>
                <a:cubicBezTo>
                  <a:pt x="9189" y="7203"/>
                  <a:pt x="9173" y="6644"/>
                  <a:pt x="9152" y="6644"/>
                </a:cubicBezTo>
                <a:cubicBezTo>
                  <a:pt x="9142" y="6644"/>
                  <a:pt x="9134" y="6574"/>
                  <a:pt x="9134" y="6487"/>
                </a:cubicBezTo>
                <a:cubicBezTo>
                  <a:pt x="9134" y="6401"/>
                  <a:pt x="9126" y="6318"/>
                  <a:pt x="9115" y="6302"/>
                </a:cubicBezTo>
                <a:cubicBezTo>
                  <a:pt x="9105" y="6286"/>
                  <a:pt x="9084" y="6205"/>
                  <a:pt x="9070" y="6121"/>
                </a:cubicBezTo>
                <a:cubicBezTo>
                  <a:pt x="9053" y="6018"/>
                  <a:pt x="9011" y="5921"/>
                  <a:pt x="8939" y="5817"/>
                </a:cubicBezTo>
                <a:lnTo>
                  <a:pt x="8835" y="5664"/>
                </a:lnTo>
                <a:lnTo>
                  <a:pt x="8835" y="5355"/>
                </a:lnTo>
                <a:cubicBezTo>
                  <a:pt x="8835" y="5179"/>
                  <a:pt x="8827" y="5045"/>
                  <a:pt x="8816" y="5045"/>
                </a:cubicBezTo>
                <a:cubicBezTo>
                  <a:pt x="8806" y="5045"/>
                  <a:pt x="8797" y="5016"/>
                  <a:pt x="8797" y="4981"/>
                </a:cubicBezTo>
                <a:cubicBezTo>
                  <a:pt x="8797" y="4945"/>
                  <a:pt x="8785" y="4858"/>
                  <a:pt x="8771" y="4786"/>
                </a:cubicBezTo>
                <a:cubicBezTo>
                  <a:pt x="8688" y="4376"/>
                  <a:pt x="8666" y="4254"/>
                  <a:pt x="8666" y="4196"/>
                </a:cubicBezTo>
                <a:cubicBezTo>
                  <a:pt x="8666" y="4161"/>
                  <a:pt x="8658" y="4132"/>
                  <a:pt x="8647" y="4132"/>
                </a:cubicBezTo>
                <a:cubicBezTo>
                  <a:pt x="8637" y="4132"/>
                  <a:pt x="8629" y="4071"/>
                  <a:pt x="8629" y="3997"/>
                </a:cubicBezTo>
                <a:cubicBezTo>
                  <a:pt x="8629" y="3923"/>
                  <a:pt x="8621" y="3851"/>
                  <a:pt x="8611" y="3836"/>
                </a:cubicBezTo>
                <a:cubicBezTo>
                  <a:pt x="8601" y="3821"/>
                  <a:pt x="8578" y="3732"/>
                  <a:pt x="8560" y="3638"/>
                </a:cubicBezTo>
                <a:cubicBezTo>
                  <a:pt x="8542" y="3545"/>
                  <a:pt x="8512" y="3429"/>
                  <a:pt x="8494" y="3381"/>
                </a:cubicBezTo>
                <a:cubicBezTo>
                  <a:pt x="8475" y="3332"/>
                  <a:pt x="8460" y="3260"/>
                  <a:pt x="8460" y="3221"/>
                </a:cubicBezTo>
                <a:cubicBezTo>
                  <a:pt x="8460" y="3157"/>
                  <a:pt x="8375" y="2890"/>
                  <a:pt x="8277" y="2647"/>
                </a:cubicBezTo>
                <a:cubicBezTo>
                  <a:pt x="8257" y="2597"/>
                  <a:pt x="8201" y="2497"/>
                  <a:pt x="8153" y="2426"/>
                </a:cubicBezTo>
                <a:cubicBezTo>
                  <a:pt x="8070" y="2301"/>
                  <a:pt x="8059" y="2297"/>
                  <a:pt x="7866" y="2312"/>
                </a:cubicBezTo>
                <a:cubicBezTo>
                  <a:pt x="7690" y="2325"/>
                  <a:pt x="7655" y="2341"/>
                  <a:pt x="7590" y="2441"/>
                </a:cubicBezTo>
                <a:cubicBezTo>
                  <a:pt x="7549" y="2504"/>
                  <a:pt x="7510" y="2555"/>
                  <a:pt x="7503" y="2555"/>
                </a:cubicBezTo>
                <a:cubicBezTo>
                  <a:pt x="7496" y="2556"/>
                  <a:pt x="7458" y="2658"/>
                  <a:pt x="7419" y="2784"/>
                </a:cubicBezTo>
                <a:cubicBezTo>
                  <a:pt x="7380" y="2910"/>
                  <a:pt x="7342" y="3019"/>
                  <a:pt x="7333" y="3028"/>
                </a:cubicBezTo>
                <a:cubicBezTo>
                  <a:pt x="7325" y="3036"/>
                  <a:pt x="7319" y="3082"/>
                  <a:pt x="7319" y="3131"/>
                </a:cubicBezTo>
                <a:cubicBezTo>
                  <a:pt x="7319" y="3179"/>
                  <a:pt x="7310" y="3218"/>
                  <a:pt x="7300" y="3218"/>
                </a:cubicBezTo>
                <a:cubicBezTo>
                  <a:pt x="7290" y="3218"/>
                  <a:pt x="7281" y="3279"/>
                  <a:pt x="7281" y="3353"/>
                </a:cubicBezTo>
                <a:cubicBezTo>
                  <a:pt x="7281" y="3427"/>
                  <a:pt x="7273" y="3499"/>
                  <a:pt x="7262" y="3515"/>
                </a:cubicBezTo>
                <a:cubicBezTo>
                  <a:pt x="7252" y="3530"/>
                  <a:pt x="7244" y="3678"/>
                  <a:pt x="7244" y="3842"/>
                </a:cubicBezTo>
                <a:cubicBezTo>
                  <a:pt x="7244" y="4095"/>
                  <a:pt x="7236" y="4163"/>
                  <a:pt x="7197" y="4277"/>
                </a:cubicBezTo>
                <a:cubicBezTo>
                  <a:pt x="7143" y="4434"/>
                  <a:pt x="7134" y="4737"/>
                  <a:pt x="7179" y="4883"/>
                </a:cubicBezTo>
                <a:cubicBezTo>
                  <a:pt x="7195" y="4936"/>
                  <a:pt x="7206" y="5073"/>
                  <a:pt x="7206" y="5228"/>
                </a:cubicBezTo>
                <a:cubicBezTo>
                  <a:pt x="7206" y="5369"/>
                  <a:pt x="7216" y="5508"/>
                  <a:pt x="7227" y="5536"/>
                </a:cubicBezTo>
                <a:cubicBezTo>
                  <a:pt x="7263" y="5623"/>
                  <a:pt x="7230" y="5724"/>
                  <a:pt x="7156" y="5757"/>
                </a:cubicBezTo>
                <a:cubicBezTo>
                  <a:pt x="7031" y="5813"/>
                  <a:pt x="6956" y="5920"/>
                  <a:pt x="6883" y="6144"/>
                </a:cubicBezTo>
                <a:cubicBezTo>
                  <a:pt x="6832" y="6303"/>
                  <a:pt x="6813" y="6409"/>
                  <a:pt x="6811" y="6537"/>
                </a:cubicBezTo>
                <a:cubicBezTo>
                  <a:pt x="6809" y="6702"/>
                  <a:pt x="6807" y="6697"/>
                  <a:pt x="6787" y="6458"/>
                </a:cubicBezTo>
                <a:cubicBezTo>
                  <a:pt x="6775" y="6303"/>
                  <a:pt x="6746" y="6145"/>
                  <a:pt x="6715" y="6055"/>
                </a:cubicBezTo>
                <a:cubicBezTo>
                  <a:pt x="6687" y="5973"/>
                  <a:pt x="6663" y="5924"/>
                  <a:pt x="6663" y="5944"/>
                </a:cubicBezTo>
                <a:cubicBezTo>
                  <a:pt x="6663" y="5965"/>
                  <a:pt x="6651" y="5923"/>
                  <a:pt x="6635" y="5851"/>
                </a:cubicBezTo>
                <a:cubicBezTo>
                  <a:pt x="6620" y="5779"/>
                  <a:pt x="6607" y="5684"/>
                  <a:pt x="6607" y="5640"/>
                </a:cubicBezTo>
                <a:cubicBezTo>
                  <a:pt x="6607" y="5596"/>
                  <a:pt x="6595" y="5534"/>
                  <a:pt x="6579" y="5503"/>
                </a:cubicBezTo>
                <a:cubicBezTo>
                  <a:pt x="6559" y="5462"/>
                  <a:pt x="6551" y="5355"/>
                  <a:pt x="6551" y="5135"/>
                </a:cubicBezTo>
                <a:cubicBezTo>
                  <a:pt x="6551" y="4719"/>
                  <a:pt x="6559" y="4680"/>
                  <a:pt x="6644" y="4680"/>
                </a:cubicBezTo>
                <a:cubicBezTo>
                  <a:pt x="6687" y="4680"/>
                  <a:pt x="6725" y="4649"/>
                  <a:pt x="6743" y="4600"/>
                </a:cubicBezTo>
                <a:cubicBezTo>
                  <a:pt x="6769" y="4526"/>
                  <a:pt x="6778" y="4441"/>
                  <a:pt x="6806" y="3983"/>
                </a:cubicBezTo>
                <a:cubicBezTo>
                  <a:pt x="6812" y="3889"/>
                  <a:pt x="6825" y="3812"/>
                  <a:pt x="6834" y="3812"/>
                </a:cubicBezTo>
                <a:cubicBezTo>
                  <a:pt x="6843" y="3812"/>
                  <a:pt x="6851" y="3731"/>
                  <a:pt x="6851" y="3632"/>
                </a:cubicBezTo>
                <a:cubicBezTo>
                  <a:pt x="6851" y="3533"/>
                  <a:pt x="6859" y="3439"/>
                  <a:pt x="6869" y="3424"/>
                </a:cubicBezTo>
                <a:cubicBezTo>
                  <a:pt x="6880" y="3407"/>
                  <a:pt x="6888" y="3160"/>
                  <a:pt x="6888" y="2838"/>
                </a:cubicBezTo>
                <a:cubicBezTo>
                  <a:pt x="6888" y="2286"/>
                  <a:pt x="6888" y="2280"/>
                  <a:pt x="6832" y="2122"/>
                </a:cubicBezTo>
                <a:cubicBezTo>
                  <a:pt x="6801" y="2034"/>
                  <a:pt x="6776" y="1935"/>
                  <a:pt x="6776" y="1903"/>
                </a:cubicBezTo>
                <a:cubicBezTo>
                  <a:pt x="6776" y="1823"/>
                  <a:pt x="6663" y="1528"/>
                  <a:pt x="6632" y="1528"/>
                </a:cubicBezTo>
                <a:cubicBezTo>
                  <a:pt x="6619" y="1528"/>
                  <a:pt x="6607" y="1512"/>
                  <a:pt x="6607" y="1493"/>
                </a:cubicBezTo>
                <a:cubicBezTo>
                  <a:pt x="6607" y="1447"/>
                  <a:pt x="6514" y="1345"/>
                  <a:pt x="6473" y="1345"/>
                </a:cubicBezTo>
                <a:cubicBezTo>
                  <a:pt x="6454" y="1345"/>
                  <a:pt x="6439" y="1324"/>
                  <a:pt x="6439" y="1299"/>
                </a:cubicBezTo>
                <a:cubicBezTo>
                  <a:pt x="6439" y="1272"/>
                  <a:pt x="6370" y="1253"/>
                  <a:pt x="6270" y="1253"/>
                </a:cubicBezTo>
                <a:cubicBezTo>
                  <a:pt x="6178" y="1253"/>
                  <a:pt x="6102" y="1271"/>
                  <a:pt x="6102" y="1293"/>
                </a:cubicBezTo>
                <a:cubicBezTo>
                  <a:pt x="6102" y="1315"/>
                  <a:pt x="6075" y="1347"/>
                  <a:pt x="6042" y="1363"/>
                </a:cubicBezTo>
                <a:cubicBezTo>
                  <a:pt x="5980" y="1393"/>
                  <a:pt x="5802" y="1795"/>
                  <a:pt x="5802" y="1906"/>
                </a:cubicBezTo>
                <a:cubicBezTo>
                  <a:pt x="5802" y="1939"/>
                  <a:pt x="5785" y="2046"/>
                  <a:pt x="5765" y="2144"/>
                </a:cubicBezTo>
                <a:cubicBezTo>
                  <a:pt x="5744" y="2243"/>
                  <a:pt x="5728" y="2367"/>
                  <a:pt x="5728" y="2419"/>
                </a:cubicBezTo>
                <a:cubicBezTo>
                  <a:pt x="5728" y="2472"/>
                  <a:pt x="5718" y="2537"/>
                  <a:pt x="5707" y="2564"/>
                </a:cubicBezTo>
                <a:cubicBezTo>
                  <a:pt x="5687" y="2613"/>
                  <a:pt x="5694" y="3384"/>
                  <a:pt x="5719" y="3952"/>
                </a:cubicBezTo>
                <a:lnTo>
                  <a:pt x="5731" y="4206"/>
                </a:lnTo>
                <a:lnTo>
                  <a:pt x="5654" y="4290"/>
                </a:lnTo>
                <a:cubicBezTo>
                  <a:pt x="5612" y="4336"/>
                  <a:pt x="5578" y="4388"/>
                  <a:pt x="5578" y="4406"/>
                </a:cubicBezTo>
                <a:cubicBezTo>
                  <a:pt x="5578" y="4423"/>
                  <a:pt x="5542" y="4476"/>
                  <a:pt x="5498" y="4523"/>
                </a:cubicBezTo>
                <a:cubicBezTo>
                  <a:pt x="5455" y="4570"/>
                  <a:pt x="5415" y="4622"/>
                  <a:pt x="5409" y="4637"/>
                </a:cubicBezTo>
                <a:cubicBezTo>
                  <a:pt x="5404" y="4653"/>
                  <a:pt x="5376" y="4680"/>
                  <a:pt x="5347" y="4697"/>
                </a:cubicBezTo>
                <a:cubicBezTo>
                  <a:pt x="5292" y="4730"/>
                  <a:pt x="5129" y="5118"/>
                  <a:pt x="5129" y="5217"/>
                </a:cubicBezTo>
                <a:cubicBezTo>
                  <a:pt x="5129" y="5248"/>
                  <a:pt x="5121" y="5274"/>
                  <a:pt x="5112" y="5274"/>
                </a:cubicBezTo>
                <a:cubicBezTo>
                  <a:pt x="5103" y="5274"/>
                  <a:pt x="5077" y="5392"/>
                  <a:pt x="5055" y="5536"/>
                </a:cubicBezTo>
                <a:cubicBezTo>
                  <a:pt x="5032" y="5681"/>
                  <a:pt x="5002" y="5858"/>
                  <a:pt x="4987" y="5929"/>
                </a:cubicBezTo>
                <a:cubicBezTo>
                  <a:pt x="4972" y="6000"/>
                  <a:pt x="4960" y="6176"/>
                  <a:pt x="4960" y="6320"/>
                </a:cubicBezTo>
                <a:cubicBezTo>
                  <a:pt x="4960" y="6463"/>
                  <a:pt x="4952" y="6600"/>
                  <a:pt x="4943" y="6624"/>
                </a:cubicBezTo>
                <a:cubicBezTo>
                  <a:pt x="4933" y="6648"/>
                  <a:pt x="4921" y="6832"/>
                  <a:pt x="4916" y="7033"/>
                </a:cubicBezTo>
                <a:cubicBezTo>
                  <a:pt x="4897" y="7772"/>
                  <a:pt x="4868" y="8068"/>
                  <a:pt x="4775" y="8479"/>
                </a:cubicBezTo>
                <a:cubicBezTo>
                  <a:pt x="4743" y="8621"/>
                  <a:pt x="4717" y="8781"/>
                  <a:pt x="4717" y="8835"/>
                </a:cubicBezTo>
                <a:cubicBezTo>
                  <a:pt x="4717" y="8951"/>
                  <a:pt x="4671" y="9180"/>
                  <a:pt x="4622" y="9308"/>
                </a:cubicBezTo>
                <a:cubicBezTo>
                  <a:pt x="4603" y="9357"/>
                  <a:pt x="4574" y="9473"/>
                  <a:pt x="4557" y="9564"/>
                </a:cubicBezTo>
                <a:cubicBezTo>
                  <a:pt x="4507" y="9830"/>
                  <a:pt x="4452" y="10133"/>
                  <a:pt x="4437" y="10231"/>
                </a:cubicBezTo>
                <a:cubicBezTo>
                  <a:pt x="4429" y="10281"/>
                  <a:pt x="4413" y="10380"/>
                  <a:pt x="4401" y="10450"/>
                </a:cubicBezTo>
                <a:cubicBezTo>
                  <a:pt x="4389" y="10520"/>
                  <a:pt x="4380" y="10629"/>
                  <a:pt x="4380" y="10690"/>
                </a:cubicBezTo>
                <a:cubicBezTo>
                  <a:pt x="4380" y="10839"/>
                  <a:pt x="4346" y="10832"/>
                  <a:pt x="4267" y="10667"/>
                </a:cubicBezTo>
                <a:cubicBezTo>
                  <a:pt x="4231" y="10593"/>
                  <a:pt x="4196" y="10531"/>
                  <a:pt x="4188" y="10530"/>
                </a:cubicBezTo>
                <a:cubicBezTo>
                  <a:pt x="4174" y="10528"/>
                  <a:pt x="4143" y="10470"/>
                  <a:pt x="4035" y="10246"/>
                </a:cubicBezTo>
                <a:cubicBezTo>
                  <a:pt x="4003" y="10179"/>
                  <a:pt x="3939" y="10075"/>
                  <a:pt x="3893" y="10014"/>
                </a:cubicBezTo>
                <a:cubicBezTo>
                  <a:pt x="3741" y="9813"/>
                  <a:pt x="3688" y="9729"/>
                  <a:pt x="3688" y="9694"/>
                </a:cubicBezTo>
                <a:cubicBezTo>
                  <a:pt x="3687" y="9676"/>
                  <a:pt x="3672" y="9660"/>
                  <a:pt x="3654" y="9660"/>
                </a:cubicBezTo>
                <a:cubicBezTo>
                  <a:pt x="3636" y="9660"/>
                  <a:pt x="3604" y="9632"/>
                  <a:pt x="3584" y="9598"/>
                </a:cubicBezTo>
                <a:cubicBezTo>
                  <a:pt x="3487" y="9436"/>
                  <a:pt x="3365" y="9299"/>
                  <a:pt x="3231" y="9202"/>
                </a:cubicBezTo>
                <a:cubicBezTo>
                  <a:pt x="3095" y="9103"/>
                  <a:pt x="3074" y="9099"/>
                  <a:pt x="2951" y="9151"/>
                </a:cubicBezTo>
                <a:cubicBezTo>
                  <a:pt x="2877" y="9181"/>
                  <a:pt x="2809" y="9226"/>
                  <a:pt x="2799" y="9250"/>
                </a:cubicBezTo>
                <a:cubicBezTo>
                  <a:pt x="2789" y="9275"/>
                  <a:pt x="2759" y="9295"/>
                  <a:pt x="2732" y="9295"/>
                </a:cubicBezTo>
                <a:cubicBezTo>
                  <a:pt x="2676" y="9295"/>
                  <a:pt x="2457" y="9501"/>
                  <a:pt x="2413" y="9596"/>
                </a:cubicBezTo>
                <a:cubicBezTo>
                  <a:pt x="2397" y="9631"/>
                  <a:pt x="2376" y="9660"/>
                  <a:pt x="2366" y="9660"/>
                </a:cubicBezTo>
                <a:cubicBezTo>
                  <a:pt x="2345" y="9661"/>
                  <a:pt x="2283" y="9895"/>
                  <a:pt x="2239" y="10140"/>
                </a:cubicBezTo>
                <a:cubicBezTo>
                  <a:pt x="2222" y="10240"/>
                  <a:pt x="2199" y="10358"/>
                  <a:pt x="2189" y="10402"/>
                </a:cubicBezTo>
                <a:cubicBezTo>
                  <a:pt x="2179" y="10446"/>
                  <a:pt x="2171" y="10547"/>
                  <a:pt x="2171" y="10627"/>
                </a:cubicBezTo>
                <a:cubicBezTo>
                  <a:pt x="2171" y="10772"/>
                  <a:pt x="2144" y="11026"/>
                  <a:pt x="2113" y="11178"/>
                </a:cubicBezTo>
                <a:cubicBezTo>
                  <a:pt x="2104" y="11222"/>
                  <a:pt x="2096" y="11298"/>
                  <a:pt x="2096" y="11347"/>
                </a:cubicBezTo>
                <a:cubicBezTo>
                  <a:pt x="2096" y="11396"/>
                  <a:pt x="2088" y="11449"/>
                  <a:pt x="2078" y="11465"/>
                </a:cubicBezTo>
                <a:cubicBezTo>
                  <a:pt x="2067" y="11480"/>
                  <a:pt x="2059" y="11556"/>
                  <a:pt x="2059" y="11632"/>
                </a:cubicBezTo>
                <a:cubicBezTo>
                  <a:pt x="2059" y="11708"/>
                  <a:pt x="2046" y="11836"/>
                  <a:pt x="2031" y="11915"/>
                </a:cubicBezTo>
                <a:cubicBezTo>
                  <a:pt x="2009" y="12030"/>
                  <a:pt x="2002" y="12359"/>
                  <a:pt x="1996" y="13566"/>
                </a:cubicBezTo>
                <a:cubicBezTo>
                  <a:pt x="1988" y="15086"/>
                  <a:pt x="1976" y="15554"/>
                  <a:pt x="1945" y="15554"/>
                </a:cubicBezTo>
                <a:cubicBezTo>
                  <a:pt x="1936" y="15554"/>
                  <a:pt x="1928" y="15585"/>
                  <a:pt x="1928" y="15622"/>
                </a:cubicBezTo>
                <a:cubicBezTo>
                  <a:pt x="1928" y="15660"/>
                  <a:pt x="1909" y="15743"/>
                  <a:pt x="1886" y="15808"/>
                </a:cubicBezTo>
                <a:cubicBezTo>
                  <a:pt x="1831" y="15962"/>
                  <a:pt x="1813" y="16103"/>
                  <a:pt x="1799" y="16490"/>
                </a:cubicBezTo>
                <a:lnTo>
                  <a:pt x="1788" y="16810"/>
                </a:lnTo>
                <a:lnTo>
                  <a:pt x="1713" y="16853"/>
                </a:lnTo>
                <a:cubicBezTo>
                  <a:pt x="1640" y="16893"/>
                  <a:pt x="1388" y="17281"/>
                  <a:pt x="1291" y="17499"/>
                </a:cubicBezTo>
                <a:cubicBezTo>
                  <a:pt x="1234" y="17628"/>
                  <a:pt x="1017" y="17839"/>
                  <a:pt x="889" y="17889"/>
                </a:cubicBezTo>
                <a:cubicBezTo>
                  <a:pt x="626" y="17992"/>
                  <a:pt x="412" y="18115"/>
                  <a:pt x="412" y="18164"/>
                </a:cubicBezTo>
                <a:cubicBezTo>
                  <a:pt x="412" y="18186"/>
                  <a:pt x="397" y="18204"/>
                  <a:pt x="378" y="18204"/>
                </a:cubicBezTo>
                <a:cubicBezTo>
                  <a:pt x="360" y="18204"/>
                  <a:pt x="316" y="18264"/>
                  <a:pt x="280" y="18339"/>
                </a:cubicBezTo>
                <a:cubicBezTo>
                  <a:pt x="244" y="18413"/>
                  <a:pt x="200" y="18475"/>
                  <a:pt x="182" y="18476"/>
                </a:cubicBezTo>
                <a:cubicBezTo>
                  <a:pt x="164" y="18477"/>
                  <a:pt x="150" y="18498"/>
                  <a:pt x="150" y="18524"/>
                </a:cubicBezTo>
                <a:cubicBezTo>
                  <a:pt x="150" y="18549"/>
                  <a:pt x="143" y="18565"/>
                  <a:pt x="136" y="18559"/>
                </a:cubicBezTo>
                <a:cubicBezTo>
                  <a:pt x="128" y="18553"/>
                  <a:pt x="94" y="18579"/>
                  <a:pt x="61" y="18616"/>
                </a:cubicBezTo>
                <a:lnTo>
                  <a:pt x="0" y="18683"/>
                </a:lnTo>
                <a:lnTo>
                  <a:pt x="0" y="20103"/>
                </a:lnTo>
                <a:cubicBezTo>
                  <a:pt x="0" y="20885"/>
                  <a:pt x="6" y="21537"/>
                  <a:pt x="12" y="21554"/>
                </a:cubicBezTo>
                <a:cubicBezTo>
                  <a:pt x="31" y="21598"/>
                  <a:pt x="67" y="21592"/>
                  <a:pt x="225" y="21520"/>
                </a:cubicBezTo>
                <a:cubicBezTo>
                  <a:pt x="302" y="21484"/>
                  <a:pt x="470" y="21453"/>
                  <a:pt x="598" y="21449"/>
                </a:cubicBezTo>
                <a:cubicBezTo>
                  <a:pt x="727" y="21446"/>
                  <a:pt x="836" y="21426"/>
                  <a:pt x="842" y="21405"/>
                </a:cubicBezTo>
                <a:cubicBezTo>
                  <a:pt x="847" y="21384"/>
                  <a:pt x="894" y="21356"/>
                  <a:pt x="945" y="21344"/>
                </a:cubicBezTo>
                <a:cubicBezTo>
                  <a:pt x="997" y="21331"/>
                  <a:pt x="1093" y="21290"/>
                  <a:pt x="1160" y="21251"/>
                </a:cubicBezTo>
                <a:cubicBezTo>
                  <a:pt x="1309" y="21165"/>
                  <a:pt x="1740" y="20991"/>
                  <a:pt x="1806" y="20991"/>
                </a:cubicBezTo>
                <a:cubicBezTo>
                  <a:pt x="1832" y="20991"/>
                  <a:pt x="1853" y="20974"/>
                  <a:pt x="1853" y="20955"/>
                </a:cubicBezTo>
                <a:cubicBezTo>
                  <a:pt x="1853" y="20935"/>
                  <a:pt x="1875" y="20915"/>
                  <a:pt x="1903" y="20909"/>
                </a:cubicBezTo>
                <a:cubicBezTo>
                  <a:pt x="1930" y="20904"/>
                  <a:pt x="1961" y="20882"/>
                  <a:pt x="1973" y="20861"/>
                </a:cubicBezTo>
                <a:cubicBezTo>
                  <a:pt x="2006" y="20800"/>
                  <a:pt x="2195" y="20629"/>
                  <a:pt x="2246" y="20614"/>
                </a:cubicBezTo>
                <a:cubicBezTo>
                  <a:pt x="2272" y="20606"/>
                  <a:pt x="2301" y="20588"/>
                  <a:pt x="2312" y="20573"/>
                </a:cubicBezTo>
                <a:cubicBezTo>
                  <a:pt x="2322" y="20558"/>
                  <a:pt x="2364" y="20520"/>
                  <a:pt x="2405" y="20488"/>
                </a:cubicBezTo>
                <a:cubicBezTo>
                  <a:pt x="2446" y="20456"/>
                  <a:pt x="2489" y="20415"/>
                  <a:pt x="2499" y="20396"/>
                </a:cubicBezTo>
                <a:cubicBezTo>
                  <a:pt x="2534" y="20333"/>
                  <a:pt x="2760" y="20223"/>
                  <a:pt x="2872" y="20216"/>
                </a:cubicBezTo>
                <a:cubicBezTo>
                  <a:pt x="2933" y="20212"/>
                  <a:pt x="2997" y="20189"/>
                  <a:pt x="3016" y="20166"/>
                </a:cubicBezTo>
                <a:cubicBezTo>
                  <a:pt x="3034" y="20142"/>
                  <a:pt x="3081" y="20123"/>
                  <a:pt x="3121" y="20123"/>
                </a:cubicBezTo>
                <a:cubicBezTo>
                  <a:pt x="3163" y="20123"/>
                  <a:pt x="3274" y="20044"/>
                  <a:pt x="3380" y="19940"/>
                </a:cubicBezTo>
                <a:cubicBezTo>
                  <a:pt x="3482" y="19840"/>
                  <a:pt x="3576" y="19757"/>
                  <a:pt x="3589" y="19757"/>
                </a:cubicBezTo>
                <a:cubicBezTo>
                  <a:pt x="3602" y="19757"/>
                  <a:pt x="3612" y="19736"/>
                  <a:pt x="3612" y="19711"/>
                </a:cubicBezTo>
                <a:cubicBezTo>
                  <a:pt x="3612" y="19686"/>
                  <a:pt x="3629" y="19665"/>
                  <a:pt x="3650" y="19665"/>
                </a:cubicBezTo>
                <a:cubicBezTo>
                  <a:pt x="3671" y="19665"/>
                  <a:pt x="3687" y="19645"/>
                  <a:pt x="3687" y="19620"/>
                </a:cubicBezTo>
                <a:cubicBezTo>
                  <a:pt x="3687" y="19595"/>
                  <a:pt x="3696" y="19574"/>
                  <a:pt x="3706" y="19574"/>
                </a:cubicBezTo>
                <a:cubicBezTo>
                  <a:pt x="3717" y="19574"/>
                  <a:pt x="3757" y="19524"/>
                  <a:pt x="3795" y="19462"/>
                </a:cubicBezTo>
                <a:cubicBezTo>
                  <a:pt x="3834" y="19401"/>
                  <a:pt x="3903" y="19336"/>
                  <a:pt x="3949" y="19319"/>
                </a:cubicBezTo>
                <a:cubicBezTo>
                  <a:pt x="3996" y="19302"/>
                  <a:pt x="4044" y="19268"/>
                  <a:pt x="4057" y="19243"/>
                </a:cubicBezTo>
                <a:cubicBezTo>
                  <a:pt x="4070" y="19218"/>
                  <a:pt x="4080" y="19208"/>
                  <a:pt x="4080" y="19220"/>
                </a:cubicBezTo>
                <a:cubicBezTo>
                  <a:pt x="4080" y="19232"/>
                  <a:pt x="4116" y="19223"/>
                  <a:pt x="4160" y="19200"/>
                </a:cubicBezTo>
                <a:cubicBezTo>
                  <a:pt x="4204" y="19177"/>
                  <a:pt x="4273" y="19140"/>
                  <a:pt x="4314" y="19119"/>
                </a:cubicBezTo>
                <a:cubicBezTo>
                  <a:pt x="4356" y="19097"/>
                  <a:pt x="4478" y="19034"/>
                  <a:pt x="4586" y="18978"/>
                </a:cubicBezTo>
                <a:cubicBezTo>
                  <a:pt x="4694" y="18922"/>
                  <a:pt x="4788" y="18853"/>
                  <a:pt x="4796" y="18825"/>
                </a:cubicBezTo>
                <a:cubicBezTo>
                  <a:pt x="4804" y="18797"/>
                  <a:pt x="4810" y="18789"/>
                  <a:pt x="4810" y="18806"/>
                </a:cubicBezTo>
                <a:cubicBezTo>
                  <a:pt x="4811" y="18860"/>
                  <a:pt x="5264" y="18528"/>
                  <a:pt x="5275" y="18466"/>
                </a:cubicBezTo>
                <a:cubicBezTo>
                  <a:pt x="5279" y="18448"/>
                  <a:pt x="5298" y="18432"/>
                  <a:pt x="5318" y="18432"/>
                </a:cubicBezTo>
                <a:cubicBezTo>
                  <a:pt x="5337" y="18432"/>
                  <a:pt x="5389" y="18393"/>
                  <a:pt x="5433" y="18346"/>
                </a:cubicBezTo>
                <a:cubicBezTo>
                  <a:pt x="5477" y="18298"/>
                  <a:pt x="5552" y="18234"/>
                  <a:pt x="5601" y="18203"/>
                </a:cubicBezTo>
                <a:cubicBezTo>
                  <a:pt x="5683" y="18150"/>
                  <a:pt x="5721" y="18154"/>
                  <a:pt x="5893" y="18233"/>
                </a:cubicBezTo>
                <a:cubicBezTo>
                  <a:pt x="5928" y="18248"/>
                  <a:pt x="5986" y="18240"/>
                  <a:pt x="6024" y="18213"/>
                </a:cubicBezTo>
                <a:cubicBezTo>
                  <a:pt x="6062" y="18187"/>
                  <a:pt x="6139" y="18143"/>
                  <a:pt x="6195" y="18114"/>
                </a:cubicBezTo>
                <a:cubicBezTo>
                  <a:pt x="6341" y="18040"/>
                  <a:pt x="6459" y="17972"/>
                  <a:pt x="6514" y="17931"/>
                </a:cubicBezTo>
                <a:cubicBezTo>
                  <a:pt x="6539" y="17911"/>
                  <a:pt x="6611" y="17856"/>
                  <a:pt x="6673" y="17810"/>
                </a:cubicBezTo>
                <a:cubicBezTo>
                  <a:pt x="6735" y="17763"/>
                  <a:pt x="6790" y="17706"/>
                  <a:pt x="6797" y="17684"/>
                </a:cubicBezTo>
                <a:cubicBezTo>
                  <a:pt x="6813" y="17631"/>
                  <a:pt x="6891" y="17668"/>
                  <a:pt x="7024" y="17791"/>
                </a:cubicBezTo>
                <a:cubicBezTo>
                  <a:pt x="7110" y="17871"/>
                  <a:pt x="7159" y="17887"/>
                  <a:pt x="7267" y="17871"/>
                </a:cubicBezTo>
                <a:cubicBezTo>
                  <a:pt x="7449" y="17844"/>
                  <a:pt x="7526" y="17787"/>
                  <a:pt x="7644" y="17588"/>
                </a:cubicBezTo>
                <a:cubicBezTo>
                  <a:pt x="7737" y="17431"/>
                  <a:pt x="7767" y="17342"/>
                  <a:pt x="7794" y="17142"/>
                </a:cubicBezTo>
                <a:cubicBezTo>
                  <a:pt x="7799" y="17098"/>
                  <a:pt x="7832" y="17032"/>
                  <a:pt x="7865" y="16997"/>
                </a:cubicBezTo>
                <a:cubicBezTo>
                  <a:pt x="7942" y="16917"/>
                  <a:pt x="8158" y="16822"/>
                  <a:pt x="8255" y="16825"/>
                </a:cubicBezTo>
                <a:cubicBezTo>
                  <a:pt x="8295" y="16826"/>
                  <a:pt x="8332" y="16812"/>
                  <a:pt x="8337" y="16793"/>
                </a:cubicBezTo>
                <a:cubicBezTo>
                  <a:pt x="8342" y="16775"/>
                  <a:pt x="8386" y="16754"/>
                  <a:pt x="8435" y="16748"/>
                </a:cubicBezTo>
                <a:cubicBezTo>
                  <a:pt x="8483" y="16742"/>
                  <a:pt x="8532" y="16723"/>
                  <a:pt x="8543" y="16706"/>
                </a:cubicBezTo>
                <a:cubicBezTo>
                  <a:pt x="8554" y="16689"/>
                  <a:pt x="8647" y="16659"/>
                  <a:pt x="8750" y="16638"/>
                </a:cubicBezTo>
                <a:cubicBezTo>
                  <a:pt x="8853" y="16618"/>
                  <a:pt x="9030" y="16582"/>
                  <a:pt x="9143" y="16559"/>
                </a:cubicBezTo>
                <a:cubicBezTo>
                  <a:pt x="9257" y="16536"/>
                  <a:pt x="9476" y="16495"/>
                  <a:pt x="9630" y="16468"/>
                </a:cubicBezTo>
                <a:cubicBezTo>
                  <a:pt x="9784" y="16442"/>
                  <a:pt x="9926" y="16400"/>
                  <a:pt x="9943" y="16375"/>
                </a:cubicBezTo>
                <a:cubicBezTo>
                  <a:pt x="9961" y="16351"/>
                  <a:pt x="10004" y="16331"/>
                  <a:pt x="10038" y="16331"/>
                </a:cubicBezTo>
                <a:cubicBezTo>
                  <a:pt x="10101" y="16331"/>
                  <a:pt x="10348" y="15988"/>
                  <a:pt x="10351" y="15896"/>
                </a:cubicBezTo>
                <a:cubicBezTo>
                  <a:pt x="10351" y="15871"/>
                  <a:pt x="10364" y="15813"/>
                  <a:pt x="10378" y="15767"/>
                </a:cubicBezTo>
                <a:cubicBezTo>
                  <a:pt x="10403" y="15685"/>
                  <a:pt x="10405" y="15685"/>
                  <a:pt x="10438" y="15778"/>
                </a:cubicBezTo>
                <a:cubicBezTo>
                  <a:pt x="10456" y="15830"/>
                  <a:pt x="10486" y="15873"/>
                  <a:pt x="10503" y="15873"/>
                </a:cubicBezTo>
                <a:cubicBezTo>
                  <a:pt x="10520" y="15873"/>
                  <a:pt x="10538" y="15898"/>
                  <a:pt x="10542" y="15927"/>
                </a:cubicBezTo>
                <a:cubicBezTo>
                  <a:pt x="10547" y="15965"/>
                  <a:pt x="10622" y="15980"/>
                  <a:pt x="10792" y="15979"/>
                </a:cubicBezTo>
                <a:cubicBezTo>
                  <a:pt x="11190" y="15976"/>
                  <a:pt x="11344" y="15959"/>
                  <a:pt x="11334" y="15923"/>
                </a:cubicBezTo>
                <a:cubicBezTo>
                  <a:pt x="11329" y="15903"/>
                  <a:pt x="11368" y="15884"/>
                  <a:pt x="11420" y="15880"/>
                </a:cubicBezTo>
                <a:cubicBezTo>
                  <a:pt x="11472" y="15875"/>
                  <a:pt x="11531" y="15851"/>
                  <a:pt x="11550" y="15827"/>
                </a:cubicBezTo>
                <a:cubicBezTo>
                  <a:pt x="11568" y="15802"/>
                  <a:pt x="11627" y="15782"/>
                  <a:pt x="11680" y="15782"/>
                </a:cubicBezTo>
                <a:cubicBezTo>
                  <a:pt x="11732" y="15782"/>
                  <a:pt x="11791" y="15763"/>
                  <a:pt x="11809" y="15739"/>
                </a:cubicBezTo>
                <a:cubicBezTo>
                  <a:pt x="11827" y="15715"/>
                  <a:pt x="11931" y="15690"/>
                  <a:pt x="12038" y="15684"/>
                </a:cubicBezTo>
                <a:cubicBezTo>
                  <a:pt x="12214" y="15674"/>
                  <a:pt x="12240" y="15683"/>
                  <a:pt x="12292" y="15773"/>
                </a:cubicBezTo>
                <a:cubicBezTo>
                  <a:pt x="12324" y="15828"/>
                  <a:pt x="12356" y="15873"/>
                  <a:pt x="12362" y="15873"/>
                </a:cubicBezTo>
                <a:cubicBezTo>
                  <a:pt x="12369" y="15873"/>
                  <a:pt x="12410" y="15932"/>
                  <a:pt x="12453" y="16004"/>
                </a:cubicBezTo>
                <a:cubicBezTo>
                  <a:pt x="12564" y="16189"/>
                  <a:pt x="12682" y="16331"/>
                  <a:pt x="12727" y="16331"/>
                </a:cubicBezTo>
                <a:cubicBezTo>
                  <a:pt x="12748" y="16331"/>
                  <a:pt x="12765" y="16351"/>
                  <a:pt x="12765" y="16376"/>
                </a:cubicBezTo>
                <a:cubicBezTo>
                  <a:pt x="12765" y="16401"/>
                  <a:pt x="12776" y="16422"/>
                  <a:pt x="12788" y="16422"/>
                </a:cubicBezTo>
                <a:cubicBezTo>
                  <a:pt x="12801" y="16422"/>
                  <a:pt x="12854" y="16471"/>
                  <a:pt x="12905" y="16531"/>
                </a:cubicBezTo>
                <a:cubicBezTo>
                  <a:pt x="12957" y="16591"/>
                  <a:pt x="13037" y="16665"/>
                  <a:pt x="13083" y="16696"/>
                </a:cubicBezTo>
                <a:cubicBezTo>
                  <a:pt x="13130" y="16726"/>
                  <a:pt x="13182" y="16769"/>
                  <a:pt x="13200" y="16792"/>
                </a:cubicBezTo>
                <a:cubicBezTo>
                  <a:pt x="13218" y="16815"/>
                  <a:pt x="13252" y="16833"/>
                  <a:pt x="13275" y="16833"/>
                </a:cubicBezTo>
                <a:cubicBezTo>
                  <a:pt x="13318" y="16833"/>
                  <a:pt x="13552" y="16993"/>
                  <a:pt x="13618" y="17069"/>
                </a:cubicBezTo>
                <a:cubicBezTo>
                  <a:pt x="13658" y="17115"/>
                  <a:pt x="14083" y="17093"/>
                  <a:pt x="14223" y="17038"/>
                </a:cubicBezTo>
                <a:cubicBezTo>
                  <a:pt x="14275" y="17017"/>
                  <a:pt x="14309" y="17023"/>
                  <a:pt x="14317" y="17054"/>
                </a:cubicBezTo>
                <a:cubicBezTo>
                  <a:pt x="14324" y="17081"/>
                  <a:pt x="14361" y="17108"/>
                  <a:pt x="14399" y="17114"/>
                </a:cubicBezTo>
                <a:cubicBezTo>
                  <a:pt x="14437" y="17120"/>
                  <a:pt x="14469" y="17138"/>
                  <a:pt x="14469" y="17153"/>
                </a:cubicBezTo>
                <a:cubicBezTo>
                  <a:pt x="14469" y="17167"/>
                  <a:pt x="14500" y="17202"/>
                  <a:pt x="14539" y="17229"/>
                </a:cubicBezTo>
                <a:cubicBezTo>
                  <a:pt x="14577" y="17257"/>
                  <a:pt x="14693" y="17343"/>
                  <a:pt x="14796" y="17421"/>
                </a:cubicBezTo>
                <a:cubicBezTo>
                  <a:pt x="14899" y="17499"/>
                  <a:pt x="15006" y="17563"/>
                  <a:pt x="15035" y="17564"/>
                </a:cubicBezTo>
                <a:cubicBezTo>
                  <a:pt x="15063" y="17564"/>
                  <a:pt x="15086" y="17581"/>
                  <a:pt x="15086" y="17602"/>
                </a:cubicBezTo>
                <a:cubicBezTo>
                  <a:pt x="15086" y="17623"/>
                  <a:pt x="15118" y="17644"/>
                  <a:pt x="15157" y="17649"/>
                </a:cubicBezTo>
                <a:cubicBezTo>
                  <a:pt x="15244" y="17659"/>
                  <a:pt x="15278" y="17673"/>
                  <a:pt x="15302" y="17710"/>
                </a:cubicBezTo>
                <a:cubicBezTo>
                  <a:pt x="15312" y="17726"/>
                  <a:pt x="15354" y="17752"/>
                  <a:pt x="15395" y="17769"/>
                </a:cubicBezTo>
                <a:cubicBezTo>
                  <a:pt x="15436" y="17787"/>
                  <a:pt x="15506" y="17840"/>
                  <a:pt x="15549" y="17888"/>
                </a:cubicBezTo>
                <a:cubicBezTo>
                  <a:pt x="15593" y="17936"/>
                  <a:pt x="15645" y="17975"/>
                  <a:pt x="15665" y="17975"/>
                </a:cubicBezTo>
                <a:cubicBezTo>
                  <a:pt x="15685" y="17975"/>
                  <a:pt x="15707" y="17996"/>
                  <a:pt x="15713" y="18021"/>
                </a:cubicBezTo>
                <a:cubicBezTo>
                  <a:pt x="15720" y="18046"/>
                  <a:pt x="15749" y="18066"/>
                  <a:pt x="15779" y="18066"/>
                </a:cubicBezTo>
                <a:cubicBezTo>
                  <a:pt x="15840" y="18066"/>
                  <a:pt x="16045" y="18214"/>
                  <a:pt x="16167" y="18346"/>
                </a:cubicBezTo>
                <a:cubicBezTo>
                  <a:pt x="16211" y="18393"/>
                  <a:pt x="16267" y="18432"/>
                  <a:pt x="16293" y="18432"/>
                </a:cubicBezTo>
                <a:cubicBezTo>
                  <a:pt x="16319" y="18432"/>
                  <a:pt x="16340" y="18448"/>
                  <a:pt x="16340" y="18467"/>
                </a:cubicBezTo>
                <a:cubicBezTo>
                  <a:pt x="16340" y="18487"/>
                  <a:pt x="16394" y="18527"/>
                  <a:pt x="16459" y="18558"/>
                </a:cubicBezTo>
                <a:cubicBezTo>
                  <a:pt x="16582" y="18614"/>
                  <a:pt x="16812" y="18777"/>
                  <a:pt x="16869" y="18848"/>
                </a:cubicBezTo>
                <a:cubicBezTo>
                  <a:pt x="16887" y="18871"/>
                  <a:pt x="16926" y="18889"/>
                  <a:pt x="16957" y="18889"/>
                </a:cubicBezTo>
                <a:cubicBezTo>
                  <a:pt x="16987" y="18889"/>
                  <a:pt x="17032" y="18910"/>
                  <a:pt x="17055" y="18935"/>
                </a:cubicBezTo>
                <a:cubicBezTo>
                  <a:pt x="17079" y="18961"/>
                  <a:pt x="17187" y="19001"/>
                  <a:pt x="17295" y="19025"/>
                </a:cubicBezTo>
                <a:cubicBezTo>
                  <a:pt x="17515" y="19074"/>
                  <a:pt x="17665" y="19131"/>
                  <a:pt x="17763" y="19203"/>
                </a:cubicBezTo>
                <a:cubicBezTo>
                  <a:pt x="17799" y="19230"/>
                  <a:pt x="17892" y="19296"/>
                  <a:pt x="17969" y="19349"/>
                </a:cubicBezTo>
                <a:cubicBezTo>
                  <a:pt x="18046" y="19402"/>
                  <a:pt x="18139" y="19466"/>
                  <a:pt x="18175" y="19492"/>
                </a:cubicBezTo>
                <a:cubicBezTo>
                  <a:pt x="18211" y="19517"/>
                  <a:pt x="18274" y="19548"/>
                  <a:pt x="18315" y="19561"/>
                </a:cubicBezTo>
                <a:cubicBezTo>
                  <a:pt x="18356" y="19573"/>
                  <a:pt x="18398" y="19602"/>
                  <a:pt x="18408" y="19624"/>
                </a:cubicBezTo>
                <a:cubicBezTo>
                  <a:pt x="18417" y="19647"/>
                  <a:pt x="18458" y="19665"/>
                  <a:pt x="18497" y="19665"/>
                </a:cubicBezTo>
                <a:cubicBezTo>
                  <a:pt x="18536" y="19665"/>
                  <a:pt x="18568" y="19686"/>
                  <a:pt x="18568" y="19711"/>
                </a:cubicBezTo>
                <a:cubicBezTo>
                  <a:pt x="18568" y="19736"/>
                  <a:pt x="18596" y="19757"/>
                  <a:pt x="18631" y="19757"/>
                </a:cubicBezTo>
                <a:cubicBezTo>
                  <a:pt x="18665" y="19757"/>
                  <a:pt x="18739" y="19779"/>
                  <a:pt x="18794" y="19805"/>
                </a:cubicBezTo>
                <a:cubicBezTo>
                  <a:pt x="18850" y="19832"/>
                  <a:pt x="18967" y="19887"/>
                  <a:pt x="19054" y="19928"/>
                </a:cubicBezTo>
                <a:cubicBezTo>
                  <a:pt x="19152" y="19974"/>
                  <a:pt x="19383" y="20015"/>
                  <a:pt x="19653" y="20036"/>
                </a:cubicBezTo>
                <a:cubicBezTo>
                  <a:pt x="20092" y="20071"/>
                  <a:pt x="20419" y="20124"/>
                  <a:pt x="20720" y="20209"/>
                </a:cubicBezTo>
                <a:cubicBezTo>
                  <a:pt x="20808" y="20234"/>
                  <a:pt x="20893" y="20255"/>
                  <a:pt x="20910" y="20257"/>
                </a:cubicBezTo>
                <a:cubicBezTo>
                  <a:pt x="20926" y="20259"/>
                  <a:pt x="20981" y="20338"/>
                  <a:pt x="21031" y="20434"/>
                </a:cubicBezTo>
                <a:cubicBezTo>
                  <a:pt x="21182" y="20722"/>
                  <a:pt x="21278" y="20808"/>
                  <a:pt x="21450" y="20808"/>
                </a:cubicBezTo>
                <a:lnTo>
                  <a:pt x="21600" y="20808"/>
                </a:lnTo>
                <a:lnTo>
                  <a:pt x="21600" y="18751"/>
                </a:lnTo>
                <a:cubicBezTo>
                  <a:pt x="21600" y="16984"/>
                  <a:pt x="21596" y="16689"/>
                  <a:pt x="21572" y="16667"/>
                </a:cubicBezTo>
                <a:cubicBezTo>
                  <a:pt x="21545" y="16642"/>
                  <a:pt x="21382" y="16768"/>
                  <a:pt x="21348" y="16840"/>
                </a:cubicBezTo>
                <a:cubicBezTo>
                  <a:pt x="21338" y="16861"/>
                  <a:pt x="21317" y="16879"/>
                  <a:pt x="21301" y="16879"/>
                </a:cubicBezTo>
                <a:cubicBezTo>
                  <a:pt x="21284" y="16879"/>
                  <a:pt x="21231" y="16981"/>
                  <a:pt x="21182" y="17107"/>
                </a:cubicBezTo>
                <a:lnTo>
                  <a:pt x="21094" y="17336"/>
                </a:lnTo>
                <a:lnTo>
                  <a:pt x="20954" y="17336"/>
                </a:lnTo>
                <a:cubicBezTo>
                  <a:pt x="20873" y="17336"/>
                  <a:pt x="20814" y="17316"/>
                  <a:pt x="20814" y="17290"/>
                </a:cubicBezTo>
                <a:cubicBezTo>
                  <a:pt x="20814" y="17265"/>
                  <a:pt x="20786" y="17243"/>
                  <a:pt x="20753" y="17242"/>
                </a:cubicBezTo>
                <a:cubicBezTo>
                  <a:pt x="20719" y="17242"/>
                  <a:pt x="20620" y="17180"/>
                  <a:pt x="20533" y="17106"/>
                </a:cubicBezTo>
                <a:cubicBezTo>
                  <a:pt x="20386" y="16981"/>
                  <a:pt x="20354" y="16971"/>
                  <a:pt x="20107" y="16970"/>
                </a:cubicBezTo>
                <a:cubicBezTo>
                  <a:pt x="19960" y="16970"/>
                  <a:pt x="19840" y="16955"/>
                  <a:pt x="19840" y="16936"/>
                </a:cubicBezTo>
                <a:cubicBezTo>
                  <a:pt x="19841" y="16917"/>
                  <a:pt x="19816" y="16874"/>
                  <a:pt x="19786" y="16842"/>
                </a:cubicBezTo>
                <a:cubicBezTo>
                  <a:pt x="19756" y="16810"/>
                  <a:pt x="19695" y="16707"/>
                  <a:pt x="19650" y="16614"/>
                </a:cubicBezTo>
                <a:cubicBezTo>
                  <a:pt x="19605" y="16521"/>
                  <a:pt x="19552" y="16423"/>
                  <a:pt x="19532" y="16396"/>
                </a:cubicBezTo>
                <a:cubicBezTo>
                  <a:pt x="19511" y="16368"/>
                  <a:pt x="19448" y="16287"/>
                  <a:pt x="19391" y="16215"/>
                </a:cubicBezTo>
                <a:cubicBezTo>
                  <a:pt x="19236" y="16017"/>
                  <a:pt x="19204" y="15933"/>
                  <a:pt x="19204" y="15722"/>
                </a:cubicBezTo>
                <a:cubicBezTo>
                  <a:pt x="19204" y="15579"/>
                  <a:pt x="19190" y="15503"/>
                  <a:pt x="19136" y="15353"/>
                </a:cubicBezTo>
                <a:cubicBezTo>
                  <a:pt x="19054" y="15129"/>
                  <a:pt x="18949" y="14961"/>
                  <a:pt x="18891" y="14960"/>
                </a:cubicBezTo>
                <a:cubicBezTo>
                  <a:pt x="18868" y="14960"/>
                  <a:pt x="18811" y="14984"/>
                  <a:pt x="18765" y="15014"/>
                </a:cubicBezTo>
                <a:cubicBezTo>
                  <a:pt x="18684" y="15068"/>
                  <a:pt x="18681" y="15065"/>
                  <a:pt x="18640" y="14938"/>
                </a:cubicBezTo>
                <a:cubicBezTo>
                  <a:pt x="18616" y="14866"/>
                  <a:pt x="18569" y="14744"/>
                  <a:pt x="18534" y="14666"/>
                </a:cubicBezTo>
                <a:cubicBezTo>
                  <a:pt x="18499" y="14589"/>
                  <a:pt x="18452" y="14485"/>
                  <a:pt x="18430" y="14435"/>
                </a:cubicBezTo>
                <a:cubicBezTo>
                  <a:pt x="18408" y="14384"/>
                  <a:pt x="18368" y="14312"/>
                  <a:pt x="18341" y="14274"/>
                </a:cubicBezTo>
                <a:cubicBezTo>
                  <a:pt x="18291" y="14205"/>
                  <a:pt x="18081" y="13672"/>
                  <a:pt x="18081" y="13614"/>
                </a:cubicBezTo>
                <a:cubicBezTo>
                  <a:pt x="18081" y="13596"/>
                  <a:pt x="18043" y="13489"/>
                  <a:pt x="17997" y="13376"/>
                </a:cubicBezTo>
                <a:cubicBezTo>
                  <a:pt x="17950" y="13263"/>
                  <a:pt x="17912" y="13148"/>
                  <a:pt x="17912" y="13121"/>
                </a:cubicBezTo>
                <a:cubicBezTo>
                  <a:pt x="17912" y="13094"/>
                  <a:pt x="17901" y="13039"/>
                  <a:pt x="17886" y="12999"/>
                </a:cubicBezTo>
                <a:cubicBezTo>
                  <a:pt x="17853" y="12907"/>
                  <a:pt x="17764" y="12540"/>
                  <a:pt x="17750" y="12436"/>
                </a:cubicBezTo>
                <a:cubicBezTo>
                  <a:pt x="17745" y="12392"/>
                  <a:pt x="17732" y="12356"/>
                  <a:pt x="17723" y="12356"/>
                </a:cubicBezTo>
                <a:cubicBezTo>
                  <a:pt x="17714" y="12356"/>
                  <a:pt x="17707" y="12325"/>
                  <a:pt x="17707" y="12287"/>
                </a:cubicBezTo>
                <a:cubicBezTo>
                  <a:pt x="17707" y="12250"/>
                  <a:pt x="17698" y="12218"/>
                  <a:pt x="17688" y="12218"/>
                </a:cubicBezTo>
                <a:cubicBezTo>
                  <a:pt x="17664" y="12218"/>
                  <a:pt x="17558" y="11938"/>
                  <a:pt x="17557" y="11873"/>
                </a:cubicBezTo>
                <a:cubicBezTo>
                  <a:pt x="17557" y="11846"/>
                  <a:pt x="17538" y="11782"/>
                  <a:pt x="17515" y="11731"/>
                </a:cubicBezTo>
                <a:cubicBezTo>
                  <a:pt x="17455" y="11599"/>
                  <a:pt x="17279" y="11102"/>
                  <a:pt x="17196" y="10829"/>
                </a:cubicBezTo>
                <a:cubicBezTo>
                  <a:pt x="17157" y="10701"/>
                  <a:pt x="17105" y="10559"/>
                  <a:pt x="17079" y="10513"/>
                </a:cubicBezTo>
                <a:cubicBezTo>
                  <a:pt x="17054" y="10467"/>
                  <a:pt x="17033" y="10402"/>
                  <a:pt x="17033" y="10368"/>
                </a:cubicBezTo>
                <a:cubicBezTo>
                  <a:pt x="17033" y="10334"/>
                  <a:pt x="16999" y="10224"/>
                  <a:pt x="16958" y="10122"/>
                </a:cubicBezTo>
                <a:cubicBezTo>
                  <a:pt x="16916" y="10020"/>
                  <a:pt x="16874" y="9881"/>
                  <a:pt x="16864" y="9815"/>
                </a:cubicBezTo>
                <a:cubicBezTo>
                  <a:pt x="16853" y="9748"/>
                  <a:pt x="16839" y="9706"/>
                  <a:pt x="16833" y="9722"/>
                </a:cubicBezTo>
                <a:cubicBezTo>
                  <a:pt x="16819" y="9756"/>
                  <a:pt x="16715" y="9391"/>
                  <a:pt x="16715" y="9309"/>
                </a:cubicBezTo>
                <a:cubicBezTo>
                  <a:pt x="16715" y="9280"/>
                  <a:pt x="16700" y="9243"/>
                  <a:pt x="16681" y="9229"/>
                </a:cubicBezTo>
                <a:cubicBezTo>
                  <a:pt x="16663" y="9215"/>
                  <a:pt x="16621" y="9095"/>
                  <a:pt x="16588" y="8963"/>
                </a:cubicBezTo>
                <a:cubicBezTo>
                  <a:pt x="16523" y="8701"/>
                  <a:pt x="16428" y="8493"/>
                  <a:pt x="16352" y="8447"/>
                </a:cubicBezTo>
                <a:cubicBezTo>
                  <a:pt x="16326" y="8430"/>
                  <a:pt x="16266" y="8335"/>
                  <a:pt x="16219" y="8235"/>
                </a:cubicBezTo>
                <a:cubicBezTo>
                  <a:pt x="16137" y="8059"/>
                  <a:pt x="16135" y="8045"/>
                  <a:pt x="16135" y="7792"/>
                </a:cubicBezTo>
                <a:cubicBezTo>
                  <a:pt x="16135" y="7649"/>
                  <a:pt x="16126" y="7510"/>
                  <a:pt x="16115" y="7484"/>
                </a:cubicBezTo>
                <a:cubicBezTo>
                  <a:pt x="16093" y="7430"/>
                  <a:pt x="16064" y="7089"/>
                  <a:pt x="16041" y="6622"/>
                </a:cubicBezTo>
                <a:cubicBezTo>
                  <a:pt x="16014" y="6065"/>
                  <a:pt x="15999" y="5866"/>
                  <a:pt x="15982" y="5841"/>
                </a:cubicBezTo>
                <a:cubicBezTo>
                  <a:pt x="15973" y="5828"/>
                  <a:pt x="15966" y="5759"/>
                  <a:pt x="15966" y="5688"/>
                </a:cubicBezTo>
                <a:cubicBezTo>
                  <a:pt x="15966" y="5617"/>
                  <a:pt x="15953" y="5534"/>
                  <a:pt x="15938" y="5503"/>
                </a:cubicBezTo>
                <a:cubicBezTo>
                  <a:pt x="15922" y="5471"/>
                  <a:pt x="15910" y="5408"/>
                  <a:pt x="15910" y="5363"/>
                </a:cubicBezTo>
                <a:cubicBezTo>
                  <a:pt x="15910" y="5317"/>
                  <a:pt x="15901" y="5267"/>
                  <a:pt x="15891" y="5251"/>
                </a:cubicBezTo>
                <a:cubicBezTo>
                  <a:pt x="15881" y="5236"/>
                  <a:pt x="15872" y="5168"/>
                  <a:pt x="15872" y="5100"/>
                </a:cubicBezTo>
                <a:cubicBezTo>
                  <a:pt x="15872" y="4963"/>
                  <a:pt x="15818" y="4680"/>
                  <a:pt x="15727" y="4340"/>
                </a:cubicBezTo>
                <a:cubicBezTo>
                  <a:pt x="15694" y="4216"/>
                  <a:pt x="15667" y="4090"/>
                  <a:pt x="15667" y="4060"/>
                </a:cubicBezTo>
                <a:cubicBezTo>
                  <a:pt x="15667" y="3913"/>
                  <a:pt x="15404" y="3446"/>
                  <a:pt x="15321" y="3446"/>
                </a:cubicBezTo>
                <a:cubicBezTo>
                  <a:pt x="15305" y="3446"/>
                  <a:pt x="15292" y="3429"/>
                  <a:pt x="15292" y="3408"/>
                </a:cubicBezTo>
                <a:cubicBezTo>
                  <a:pt x="15292" y="3387"/>
                  <a:pt x="15282" y="3368"/>
                  <a:pt x="15269" y="3366"/>
                </a:cubicBezTo>
                <a:cubicBezTo>
                  <a:pt x="15198" y="3352"/>
                  <a:pt x="14880" y="3261"/>
                  <a:pt x="14824" y="3239"/>
                </a:cubicBezTo>
                <a:cubicBezTo>
                  <a:pt x="14752" y="3209"/>
                  <a:pt x="14677" y="3132"/>
                  <a:pt x="14642" y="3050"/>
                </a:cubicBezTo>
                <a:cubicBezTo>
                  <a:pt x="14614" y="2986"/>
                  <a:pt x="14610" y="2761"/>
                  <a:pt x="14637" y="2761"/>
                </a:cubicBezTo>
                <a:cubicBezTo>
                  <a:pt x="14648" y="2761"/>
                  <a:pt x="14656" y="2601"/>
                  <a:pt x="14656" y="2373"/>
                </a:cubicBezTo>
                <a:cubicBezTo>
                  <a:pt x="14656" y="2145"/>
                  <a:pt x="14648" y="1984"/>
                  <a:pt x="14637" y="1984"/>
                </a:cubicBezTo>
                <a:cubicBezTo>
                  <a:pt x="14626" y="1984"/>
                  <a:pt x="14618" y="1833"/>
                  <a:pt x="14618" y="1622"/>
                </a:cubicBezTo>
                <a:cubicBezTo>
                  <a:pt x="14618" y="1422"/>
                  <a:pt x="14611" y="1247"/>
                  <a:pt x="14601" y="1233"/>
                </a:cubicBezTo>
                <a:cubicBezTo>
                  <a:pt x="14592" y="1218"/>
                  <a:pt x="14578" y="1146"/>
                  <a:pt x="14572" y="1072"/>
                </a:cubicBezTo>
                <a:cubicBezTo>
                  <a:pt x="14565" y="998"/>
                  <a:pt x="14543" y="856"/>
                  <a:pt x="14523" y="755"/>
                </a:cubicBezTo>
                <a:cubicBezTo>
                  <a:pt x="14504" y="655"/>
                  <a:pt x="14487" y="548"/>
                  <a:pt x="14487" y="518"/>
                </a:cubicBezTo>
                <a:cubicBezTo>
                  <a:pt x="14487" y="449"/>
                  <a:pt x="14392" y="238"/>
                  <a:pt x="14329" y="165"/>
                </a:cubicBezTo>
                <a:cubicBezTo>
                  <a:pt x="14303" y="136"/>
                  <a:pt x="14259" y="86"/>
                  <a:pt x="14232" y="54"/>
                </a:cubicBezTo>
                <a:cubicBezTo>
                  <a:pt x="14199" y="17"/>
                  <a:pt x="14096" y="-2"/>
                  <a:pt x="13937" y="0"/>
                </a:cubicBezTo>
                <a:close/>
                <a:moveTo>
                  <a:pt x="6767" y="8254"/>
                </a:moveTo>
                <a:cubicBezTo>
                  <a:pt x="6768" y="8256"/>
                  <a:pt x="6769" y="8264"/>
                  <a:pt x="6770" y="8278"/>
                </a:cubicBezTo>
                <a:cubicBezTo>
                  <a:pt x="6775" y="8334"/>
                  <a:pt x="6775" y="8427"/>
                  <a:pt x="6770" y="8484"/>
                </a:cubicBezTo>
                <a:cubicBezTo>
                  <a:pt x="6766" y="8540"/>
                  <a:pt x="6762" y="8494"/>
                  <a:pt x="6762" y="8381"/>
                </a:cubicBezTo>
                <a:cubicBezTo>
                  <a:pt x="6762" y="8296"/>
                  <a:pt x="6764" y="8248"/>
                  <a:pt x="6767" y="8254"/>
                </a:cubicBezTo>
                <a:close/>
                <a:moveTo>
                  <a:pt x="12550" y="8477"/>
                </a:moveTo>
                <a:cubicBezTo>
                  <a:pt x="12552" y="8476"/>
                  <a:pt x="12553" y="8482"/>
                  <a:pt x="12554" y="8495"/>
                </a:cubicBezTo>
                <a:cubicBezTo>
                  <a:pt x="12559" y="8545"/>
                  <a:pt x="12571" y="8606"/>
                  <a:pt x="12580" y="8630"/>
                </a:cubicBezTo>
                <a:cubicBezTo>
                  <a:pt x="12589" y="8653"/>
                  <a:pt x="12597" y="8710"/>
                  <a:pt x="12597" y="8755"/>
                </a:cubicBezTo>
                <a:cubicBezTo>
                  <a:pt x="12597" y="8801"/>
                  <a:pt x="12584" y="8838"/>
                  <a:pt x="12569" y="8838"/>
                </a:cubicBezTo>
                <a:cubicBezTo>
                  <a:pt x="12548" y="8838"/>
                  <a:pt x="12541" y="8785"/>
                  <a:pt x="12543" y="8620"/>
                </a:cubicBezTo>
                <a:cubicBezTo>
                  <a:pt x="12544" y="8531"/>
                  <a:pt x="12547" y="8477"/>
                  <a:pt x="12550" y="8477"/>
                </a:cubicBezTo>
                <a:close/>
                <a:moveTo>
                  <a:pt x="6776" y="8639"/>
                </a:moveTo>
                <a:lnTo>
                  <a:pt x="6776" y="8850"/>
                </a:lnTo>
                <a:cubicBezTo>
                  <a:pt x="6776" y="8966"/>
                  <a:pt x="6784" y="9073"/>
                  <a:pt x="6794" y="9089"/>
                </a:cubicBezTo>
                <a:cubicBezTo>
                  <a:pt x="6805" y="9104"/>
                  <a:pt x="6813" y="9183"/>
                  <a:pt x="6814" y="9263"/>
                </a:cubicBezTo>
                <a:cubicBezTo>
                  <a:pt x="6814" y="9343"/>
                  <a:pt x="6827" y="9448"/>
                  <a:pt x="6842" y="9497"/>
                </a:cubicBezTo>
                <a:cubicBezTo>
                  <a:pt x="6857" y="9546"/>
                  <a:pt x="6869" y="9663"/>
                  <a:pt x="6869" y="9757"/>
                </a:cubicBezTo>
                <a:cubicBezTo>
                  <a:pt x="6869" y="9851"/>
                  <a:pt x="6878" y="9941"/>
                  <a:pt x="6888" y="9957"/>
                </a:cubicBezTo>
                <a:cubicBezTo>
                  <a:pt x="6898" y="9972"/>
                  <a:pt x="6907" y="10034"/>
                  <a:pt x="6907" y="10094"/>
                </a:cubicBezTo>
                <a:cubicBezTo>
                  <a:pt x="6907" y="10154"/>
                  <a:pt x="6915" y="10216"/>
                  <a:pt x="6926" y="10231"/>
                </a:cubicBezTo>
                <a:cubicBezTo>
                  <a:pt x="6936" y="10247"/>
                  <a:pt x="6944" y="10360"/>
                  <a:pt x="6944" y="10482"/>
                </a:cubicBezTo>
                <a:lnTo>
                  <a:pt x="6944" y="10704"/>
                </a:lnTo>
                <a:lnTo>
                  <a:pt x="6840" y="10799"/>
                </a:lnTo>
                <a:cubicBezTo>
                  <a:pt x="6783" y="10851"/>
                  <a:pt x="6727" y="10893"/>
                  <a:pt x="6714" y="10891"/>
                </a:cubicBezTo>
                <a:cubicBezTo>
                  <a:pt x="6691" y="10888"/>
                  <a:pt x="6607" y="10692"/>
                  <a:pt x="6607" y="10641"/>
                </a:cubicBezTo>
                <a:cubicBezTo>
                  <a:pt x="6607" y="10626"/>
                  <a:pt x="6586" y="10546"/>
                  <a:pt x="6561" y="10464"/>
                </a:cubicBezTo>
                <a:cubicBezTo>
                  <a:pt x="6535" y="10381"/>
                  <a:pt x="6514" y="10271"/>
                  <a:pt x="6514" y="10218"/>
                </a:cubicBezTo>
                <a:cubicBezTo>
                  <a:pt x="6514" y="10165"/>
                  <a:pt x="6505" y="10110"/>
                  <a:pt x="6495" y="10094"/>
                </a:cubicBezTo>
                <a:cubicBezTo>
                  <a:pt x="6485" y="10079"/>
                  <a:pt x="6476" y="10038"/>
                  <a:pt x="6476" y="10003"/>
                </a:cubicBezTo>
                <a:cubicBezTo>
                  <a:pt x="6476" y="9957"/>
                  <a:pt x="6493" y="9947"/>
                  <a:pt x="6539" y="9965"/>
                </a:cubicBezTo>
                <a:cubicBezTo>
                  <a:pt x="6589" y="9985"/>
                  <a:pt x="6610" y="9968"/>
                  <a:pt x="6642" y="9885"/>
                </a:cubicBezTo>
                <a:cubicBezTo>
                  <a:pt x="6678" y="9792"/>
                  <a:pt x="6682" y="9727"/>
                  <a:pt x="6682" y="9317"/>
                </a:cubicBezTo>
                <a:cubicBezTo>
                  <a:pt x="6682" y="8882"/>
                  <a:pt x="6685" y="8847"/>
                  <a:pt x="6729" y="8746"/>
                </a:cubicBezTo>
                <a:lnTo>
                  <a:pt x="6776" y="8639"/>
                </a:lnTo>
                <a:close/>
                <a:moveTo>
                  <a:pt x="16522" y="13861"/>
                </a:moveTo>
                <a:cubicBezTo>
                  <a:pt x="16537" y="13856"/>
                  <a:pt x="16546" y="13869"/>
                  <a:pt x="16546" y="13904"/>
                </a:cubicBezTo>
                <a:cubicBezTo>
                  <a:pt x="16546" y="13926"/>
                  <a:pt x="16569" y="13959"/>
                  <a:pt x="16598" y="13975"/>
                </a:cubicBezTo>
                <a:cubicBezTo>
                  <a:pt x="16674" y="14021"/>
                  <a:pt x="16787" y="14225"/>
                  <a:pt x="16838" y="14409"/>
                </a:cubicBezTo>
                <a:cubicBezTo>
                  <a:pt x="16863" y="14497"/>
                  <a:pt x="16883" y="14586"/>
                  <a:pt x="16883" y="14605"/>
                </a:cubicBezTo>
                <a:cubicBezTo>
                  <a:pt x="16883" y="14624"/>
                  <a:pt x="16873" y="14639"/>
                  <a:pt x="16860" y="14638"/>
                </a:cubicBezTo>
                <a:cubicBezTo>
                  <a:pt x="16824" y="14634"/>
                  <a:pt x="16670" y="14499"/>
                  <a:pt x="16650" y="14453"/>
                </a:cubicBezTo>
                <a:cubicBezTo>
                  <a:pt x="16640" y="14430"/>
                  <a:pt x="16591" y="14411"/>
                  <a:pt x="16541" y="14411"/>
                </a:cubicBezTo>
                <a:cubicBezTo>
                  <a:pt x="16486" y="14411"/>
                  <a:pt x="16455" y="14394"/>
                  <a:pt x="16462" y="14366"/>
                </a:cubicBezTo>
                <a:cubicBezTo>
                  <a:pt x="16469" y="14339"/>
                  <a:pt x="16450" y="14320"/>
                  <a:pt x="16416" y="14320"/>
                </a:cubicBezTo>
                <a:cubicBezTo>
                  <a:pt x="16340" y="14320"/>
                  <a:pt x="16342" y="14222"/>
                  <a:pt x="16422" y="14021"/>
                </a:cubicBezTo>
                <a:cubicBezTo>
                  <a:pt x="16458" y="13929"/>
                  <a:pt x="16498" y="13870"/>
                  <a:pt x="16522" y="13861"/>
                </a:cubicBezTo>
                <a:close/>
              </a:path>
            </a:pathLst>
          </a:custGeom>
          <a:ln w="12700">
            <a:miter lim="400000"/>
          </a:ln>
        </p:spPr>
      </p:pic>
      <p:pic>
        <p:nvPicPr>
          <p:cNvPr id="182" name="Oval Oval" descr="Oval Oval"/>
          <p:cNvPicPr>
            <a:picLocks noChangeAspect="0"/>
          </p:cNvPicPr>
          <p:nvPr/>
        </p:nvPicPr>
        <p:blipFill>
          <a:blip r:embed="rId5">
            <a:extLst/>
          </a:blip>
          <a:stretch>
            <a:fillRect/>
          </a:stretch>
        </p:blipFill>
        <p:spPr>
          <a:xfrm>
            <a:off x="10423767" y="3930632"/>
            <a:ext cx="4363662" cy="4351032"/>
          </a:xfrm>
          <a:prstGeom prst="rect">
            <a:avLst/>
          </a:prstGeom>
        </p:spPr>
      </p:pic>
      <p:pic>
        <p:nvPicPr>
          <p:cNvPr id="184" name="Oval Oval" descr="Oval Oval"/>
          <p:cNvPicPr>
            <a:picLocks noChangeAspect="0"/>
          </p:cNvPicPr>
          <p:nvPr/>
        </p:nvPicPr>
        <p:blipFill>
          <a:blip r:embed="rId6">
            <a:extLst/>
          </a:blip>
          <a:stretch>
            <a:fillRect/>
          </a:stretch>
        </p:blipFill>
        <p:spPr>
          <a:xfrm>
            <a:off x="10104571" y="3905232"/>
            <a:ext cx="4414462" cy="4401832"/>
          </a:xfrm>
          <a:prstGeom prst="rect">
            <a:avLst/>
          </a:prstGeom>
        </p:spPr>
      </p:pic>
      <p:pic>
        <p:nvPicPr>
          <p:cNvPr id="186" name="Oval Oval" descr="Oval Oval"/>
          <p:cNvPicPr>
            <a:picLocks noChangeAspect="0"/>
          </p:cNvPicPr>
          <p:nvPr/>
        </p:nvPicPr>
        <p:blipFill>
          <a:blip r:embed="rId7">
            <a:extLst/>
          </a:blip>
          <a:stretch>
            <a:fillRect/>
          </a:stretch>
        </p:blipFill>
        <p:spPr>
          <a:xfrm>
            <a:off x="10250621" y="3536015"/>
            <a:ext cx="4376362" cy="436373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899">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191" name="Cooking alone"/>
          <p:cNvSpPr txBox="1"/>
          <p:nvPr>
            <p:ph type="ctrTitle"/>
          </p:nvPr>
        </p:nvSpPr>
        <p:spPr>
          <a:xfrm>
            <a:off x="1215627" y="7515478"/>
            <a:ext cx="21952746" cy="3553440"/>
          </a:xfrm>
          <a:prstGeom prst="rect">
            <a:avLst/>
          </a:prstGeom>
        </p:spPr>
        <p:txBody>
          <a:bodyPr/>
          <a:lstStyle>
            <a:lvl1pPr algn="ctr">
              <a:defRPr spc="-200" sz="20000">
                <a:solidFill>
                  <a:srgbClr val="F5C945"/>
                </a:solidFill>
              </a:defRPr>
            </a:lvl1pPr>
          </a:lstStyle>
          <a:p>
            <a:pPr/>
            <a:r>
              <a:t>Cooking alone</a:t>
            </a:r>
          </a:p>
        </p:txBody>
      </p:sp>
      <p:sp>
        <p:nvSpPr>
          <p:cNvPr id="192" name="Rectangle"/>
          <p:cNvSpPr/>
          <p:nvPr/>
        </p:nvSpPr>
        <p:spPr>
          <a:xfrm>
            <a:off x="-45611210" y="2044700"/>
            <a:ext cx="18081229" cy="9791701"/>
          </a:xfrm>
          <a:prstGeom prst="rect">
            <a:avLst/>
          </a:prstGeom>
          <a:solidFill>
            <a:srgbClr val="E8E8E8"/>
          </a:solidFill>
          <a:ln w="12700">
            <a:miter lim="400000"/>
          </a:ln>
        </p:spPr>
        <p:txBody>
          <a:bodyPr lIns="50800" tIns="50800" rIns="50800" bIns="50800" anchor="ctr"/>
          <a:lstStyle/>
          <a:p>
            <a:pPr algn="ctr" defTabSz="825500">
              <a:lnSpc>
                <a:spcPct val="100000"/>
              </a:lnSpc>
              <a:spcBef>
                <a:spcPts val="0"/>
              </a:spcBef>
              <a:defRPr b="0" sz="3200">
                <a:solidFill>
                  <a:srgbClr val="FFFFFF"/>
                </a:solidFill>
                <a:latin typeface="Helvetica Neue Medium"/>
                <a:ea typeface="Helvetica Neue Medium"/>
                <a:cs typeface="Helvetica Neue Medium"/>
                <a:sym typeface="Helvetica Neue Medium"/>
              </a:defRPr>
            </a:pPr>
          </a:p>
        </p:txBody>
      </p:sp>
      <p:sp>
        <p:nvSpPr>
          <p:cNvPr id="193" name="COOKING…"/>
          <p:cNvSpPr txBox="1"/>
          <p:nvPr/>
        </p:nvSpPr>
        <p:spPr>
          <a:xfrm>
            <a:off x="-38303191" y="5809563"/>
            <a:ext cx="7000038" cy="32906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spc="-232" sz="11600">
                <a:ln w="12700" cap="flat">
                  <a:solidFill>
                    <a:srgbClr val="000000"/>
                  </a:solidFill>
                  <a:prstDash val="solid"/>
                  <a:miter lim="400000"/>
                </a:ln>
                <a:solidFill>
                  <a:srgbClr val="2A2A2A"/>
                </a:solidFill>
              </a:defRPr>
            </a:pPr>
            <a:r>
              <a:t>COOKING</a:t>
            </a:r>
          </a:p>
          <a:p>
            <a:pPr>
              <a:lnSpc>
                <a:spcPct val="80000"/>
              </a:lnSpc>
              <a:spcBef>
                <a:spcPts val="0"/>
              </a:spcBef>
              <a:defRPr spc="-232" sz="11600">
                <a:ln w="12700" cap="flat">
                  <a:solidFill>
                    <a:srgbClr val="000000"/>
                  </a:solidFill>
                  <a:prstDash val="solid"/>
                  <a:miter lim="400000"/>
                </a:ln>
                <a:solidFill>
                  <a:srgbClr val="2A2A2A"/>
                </a:solidFill>
              </a:defRPr>
            </a:pPr>
            <a:r>
              <a:t>PANDA</a:t>
            </a:r>
          </a:p>
        </p:txBody>
      </p:sp>
      <p:sp>
        <p:nvSpPr>
          <p:cNvPr id="194" name="MAY WE PRESENT YOU:"/>
          <p:cNvSpPr txBox="1"/>
          <p:nvPr/>
        </p:nvSpPr>
        <p:spPr>
          <a:xfrm>
            <a:off x="-44591964" y="2484427"/>
            <a:ext cx="13557124"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ln w="12700" cap="flat">
                  <a:solidFill>
                    <a:srgbClr val="000000"/>
                  </a:solidFill>
                  <a:prstDash val="solid"/>
                  <a:miter lim="400000"/>
                </a:ln>
                <a:solidFill>
                  <a:srgbClr val="F5C945"/>
                </a:solidFill>
              </a:defRPr>
            </a:lvl1pPr>
          </a:lstStyle>
          <a:p>
            <a:pPr/>
            <a:r>
              <a:t>MAY WE PRESENT YOU:</a:t>
            </a:r>
          </a:p>
        </p:txBody>
      </p:sp>
      <p:sp>
        <p:nvSpPr>
          <p:cNvPr id="195" name="Text"/>
          <p:cNvSpPr txBox="1"/>
          <p:nvPr/>
        </p:nvSpPr>
        <p:spPr>
          <a:xfrm>
            <a:off x="-35343260" y="7226299"/>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b="0" sz="1200">
                <a:latin typeface="Times Roman"/>
                <a:ea typeface="Times Roman"/>
                <a:cs typeface="Times Roman"/>
                <a:sym typeface="Times Roman"/>
              </a:defRPr>
            </a:pPr>
          </a:p>
        </p:txBody>
      </p:sp>
      <p:pic>
        <p:nvPicPr>
          <p:cNvPr id="196" name="AppIcon.png" descr="AppIcon.png"/>
          <p:cNvPicPr>
            <a:picLocks noChangeAspect="0"/>
          </p:cNvPicPr>
          <p:nvPr/>
        </p:nvPicPr>
        <p:blipFill>
          <a:blip r:embed="rId2">
            <a:extLst/>
          </a:blip>
          <a:stretch>
            <a:fillRect/>
          </a:stretch>
        </p:blipFill>
        <p:spPr>
          <a:xfrm>
            <a:off x="-44436141" y="4574545"/>
            <a:ext cx="5773411" cy="5760711"/>
          </a:xfrm>
          <a:prstGeom prst="rect">
            <a:avLst/>
          </a:prstGeom>
          <a:effectLst>
            <a:outerShdw sx="100000" sy="100000" kx="0" ky="0" algn="b" rotWithShape="0" blurRad="355600" dist="0" dir="0">
              <a:srgbClr val="000000">
                <a:alpha val="75000"/>
              </a:srgbClr>
            </a:outerShdw>
          </a:effectLst>
        </p:spPr>
      </p:pic>
      <p:sp>
        <p:nvSpPr>
          <p:cNvPr id="197" name="􁐅"/>
          <p:cNvSpPr txBox="1"/>
          <p:nvPr/>
        </p:nvSpPr>
        <p:spPr>
          <a:xfrm>
            <a:off x="8768543" y="3840882"/>
            <a:ext cx="6846914" cy="464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0000">
                <a:solidFill>
                  <a:srgbClr val="F5C945"/>
                </a:solidFill>
                <a:latin typeface="SF Pro Regular"/>
                <a:ea typeface="SF Pro Regular"/>
                <a:cs typeface="SF Pro Regular"/>
                <a:sym typeface="SF Pro Regular"/>
              </a:defRPr>
            </a:lvl1pPr>
          </a:lstStyle>
          <a:p>
            <a:pP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199" name="Based on 5690 people aged 18-34"/>
          <p:cNvSpPr txBox="1"/>
          <p:nvPr/>
        </p:nvSpPr>
        <p:spPr>
          <a:xfrm>
            <a:off x="7840326" y="10820399"/>
            <a:ext cx="8754149" cy="696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0" sz="4000">
                <a:solidFill>
                  <a:srgbClr val="FFFFFF"/>
                </a:solidFill>
              </a:defRPr>
            </a:lvl1pPr>
          </a:lstStyle>
          <a:p>
            <a:pPr/>
            <a:r>
              <a:t>Based on 5690 people aged 18-34</a:t>
            </a:r>
          </a:p>
        </p:txBody>
      </p:sp>
      <p:sp>
        <p:nvSpPr>
          <p:cNvPr id="200" name="Line"/>
          <p:cNvSpPr/>
          <p:nvPr/>
        </p:nvSpPr>
        <p:spPr>
          <a:xfrm flipV="1">
            <a:off x="-717213" y="-405250"/>
            <a:ext cx="3580536" cy="3580536"/>
          </a:xfrm>
          <a:prstGeom prst="line">
            <a:avLst/>
          </a:prstGeom>
          <a:ln w="279400">
            <a:solidFill>
              <a:srgbClr val="E2B63D"/>
            </a:solidFill>
            <a:miter lim="400000"/>
          </a:ln>
        </p:spPr>
        <p:txBody>
          <a:bodyPr lIns="50800" tIns="50800" rIns="50800" bIns="50800" anchor="ctr"/>
          <a:lstStyle/>
          <a:p>
            <a:pPr/>
          </a:p>
        </p:txBody>
      </p:sp>
      <p:sp>
        <p:nvSpPr>
          <p:cNvPr id="201" name="Line"/>
          <p:cNvSpPr/>
          <p:nvPr/>
        </p:nvSpPr>
        <p:spPr>
          <a:xfrm flipV="1">
            <a:off x="-1230026" y="-870670"/>
            <a:ext cx="3580536" cy="3580536"/>
          </a:xfrm>
          <a:prstGeom prst="line">
            <a:avLst/>
          </a:prstGeom>
          <a:ln w="279400">
            <a:solidFill>
              <a:srgbClr val="E2B63D"/>
            </a:solidFill>
            <a:miter lim="400000"/>
          </a:ln>
        </p:spPr>
        <p:txBody>
          <a:bodyPr lIns="50800" tIns="50800" rIns="50800" bIns="50800" anchor="ctr"/>
          <a:lstStyle/>
          <a:p>
            <a:pPr/>
          </a:p>
        </p:txBody>
      </p:sp>
      <p:grpSp>
        <p:nvGrpSpPr>
          <p:cNvPr id="204" name="Group"/>
          <p:cNvGrpSpPr/>
          <p:nvPr/>
        </p:nvGrpSpPr>
        <p:grpSpPr>
          <a:xfrm>
            <a:off x="9405249" y="4071249"/>
            <a:ext cx="5573502" cy="5573502"/>
            <a:chOff x="0" y="0"/>
            <a:chExt cx="5573500" cy="5573500"/>
          </a:xfrm>
        </p:grpSpPr>
        <p:sp>
          <p:nvSpPr>
            <p:cNvPr id="202" name="91%"/>
            <p:cNvSpPr txBox="1"/>
            <p:nvPr/>
          </p:nvSpPr>
          <p:spPr>
            <a:xfrm>
              <a:off x="1165132" y="1899145"/>
              <a:ext cx="3091588" cy="17752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1100">
                  <a:solidFill>
                    <a:srgbClr val="FFFFFF"/>
                  </a:solidFill>
                </a:defRPr>
              </a:lvl1pPr>
            </a:lstStyle>
            <a:p>
              <a:pPr/>
              <a:r>
                <a:t>91%</a:t>
              </a:r>
            </a:p>
          </p:txBody>
        </p:sp>
        <p:graphicFrame>
          <p:nvGraphicFramePr>
            <p:cNvPr id="203" name="2D Doughnut Chart"/>
            <p:cNvGraphicFramePr/>
            <p:nvPr/>
          </p:nvGraphicFramePr>
          <p:xfrm>
            <a:off x="0" y="0"/>
            <a:ext cx="5573501" cy="5573501"/>
          </p:xfrm>
          <a:graphic xmlns:a="http://schemas.openxmlformats.org/drawingml/2006/main">
            <a:graphicData uri="http://schemas.openxmlformats.org/drawingml/2006/chart">
              <c:chart xmlns:c="http://schemas.openxmlformats.org/drawingml/2006/chart" r:id="rId3"/>
            </a:graphicData>
          </a:graphic>
        </p:graphicFrame>
      </p:grpSp>
      <p:sp>
        <p:nvSpPr>
          <p:cNvPr id="205" name="Source: The Times"/>
          <p:cNvSpPr txBox="1"/>
          <p:nvPr/>
        </p:nvSpPr>
        <p:spPr>
          <a:xfrm>
            <a:off x="19913599" y="12921567"/>
            <a:ext cx="2872792"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sz="2600">
                <a:solidFill>
                  <a:srgbClr val="FFFFFF"/>
                </a:solidFill>
              </a:defRPr>
            </a:lvl1pPr>
          </a:lstStyle>
          <a:p>
            <a:pPr/>
            <a:r>
              <a:t>Source: The Times</a:t>
            </a:r>
          </a:p>
        </p:txBody>
      </p:sp>
      <p:sp>
        <p:nvSpPr>
          <p:cNvPr id="206" name="Don’t use traditional cooking books"/>
          <p:cNvSpPr txBox="1"/>
          <p:nvPr/>
        </p:nvSpPr>
        <p:spPr>
          <a:xfrm>
            <a:off x="6744779" y="2247900"/>
            <a:ext cx="10945242"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1800"/>
              </a:spcBef>
              <a:defRPr b="0" spc="-55" sz="5500">
                <a:solidFill>
                  <a:srgbClr val="FFFFFF"/>
                </a:solidFill>
              </a:defRPr>
            </a:lvl1pPr>
          </a:lstStyle>
          <a:p>
            <a:pPr/>
            <a:r>
              <a:t>Don’t use traditional cooking books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10" name="Based on 9000 people aged 16-26"/>
          <p:cNvSpPr txBox="1"/>
          <p:nvPr/>
        </p:nvSpPr>
        <p:spPr>
          <a:xfrm>
            <a:off x="7834169" y="10822771"/>
            <a:ext cx="8715662"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0" sz="4000">
                <a:solidFill>
                  <a:srgbClr val="FFFFFF"/>
                </a:solidFill>
              </a:defRPr>
            </a:lvl1pPr>
          </a:lstStyle>
          <a:p>
            <a:pPr/>
            <a:r>
              <a:t>Based on 9000 people aged 16-26</a:t>
            </a:r>
          </a:p>
        </p:txBody>
      </p:sp>
      <p:sp>
        <p:nvSpPr>
          <p:cNvPr id="211" name="Line"/>
          <p:cNvSpPr/>
          <p:nvPr/>
        </p:nvSpPr>
        <p:spPr>
          <a:xfrm flipV="1">
            <a:off x="-717213" y="-405250"/>
            <a:ext cx="3580536" cy="3580536"/>
          </a:xfrm>
          <a:prstGeom prst="line">
            <a:avLst/>
          </a:prstGeom>
          <a:ln w="279400">
            <a:solidFill>
              <a:srgbClr val="E2B63D"/>
            </a:solidFill>
            <a:miter lim="400000"/>
          </a:ln>
        </p:spPr>
        <p:txBody>
          <a:bodyPr lIns="50800" tIns="50800" rIns="50800" bIns="50800" anchor="ctr"/>
          <a:lstStyle/>
          <a:p>
            <a:pPr/>
          </a:p>
        </p:txBody>
      </p:sp>
      <p:sp>
        <p:nvSpPr>
          <p:cNvPr id="212" name="Line"/>
          <p:cNvSpPr/>
          <p:nvPr/>
        </p:nvSpPr>
        <p:spPr>
          <a:xfrm flipV="1">
            <a:off x="-1230026" y="-870670"/>
            <a:ext cx="3580536" cy="3580536"/>
          </a:xfrm>
          <a:prstGeom prst="line">
            <a:avLst/>
          </a:prstGeom>
          <a:ln w="279400">
            <a:solidFill>
              <a:srgbClr val="E2B63D"/>
            </a:solidFill>
            <a:miter lim="400000"/>
          </a:ln>
        </p:spPr>
        <p:txBody>
          <a:bodyPr lIns="50800" tIns="50800" rIns="50800" bIns="50800" anchor="ctr"/>
          <a:lstStyle/>
          <a:p>
            <a:pPr/>
          </a:p>
        </p:txBody>
      </p:sp>
      <p:grpSp>
        <p:nvGrpSpPr>
          <p:cNvPr id="215" name="Group"/>
          <p:cNvGrpSpPr/>
          <p:nvPr/>
        </p:nvGrpSpPr>
        <p:grpSpPr>
          <a:xfrm>
            <a:off x="9405249" y="4071249"/>
            <a:ext cx="5573502" cy="5573502"/>
            <a:chOff x="0" y="0"/>
            <a:chExt cx="5573500" cy="5573500"/>
          </a:xfrm>
        </p:grpSpPr>
        <p:sp>
          <p:nvSpPr>
            <p:cNvPr id="213" name="62%"/>
            <p:cNvSpPr txBox="1"/>
            <p:nvPr/>
          </p:nvSpPr>
          <p:spPr>
            <a:xfrm>
              <a:off x="1347592" y="1899145"/>
              <a:ext cx="3091587" cy="17752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1100">
                  <a:solidFill>
                    <a:srgbClr val="FFFFFF"/>
                  </a:solidFill>
                </a:defRPr>
              </a:lvl1pPr>
            </a:lstStyle>
            <a:p>
              <a:pPr/>
              <a:r>
                <a:t>62%</a:t>
              </a:r>
            </a:p>
          </p:txBody>
        </p:sp>
        <p:graphicFrame>
          <p:nvGraphicFramePr>
            <p:cNvPr id="214" name="2D Doughnut Chart"/>
            <p:cNvGraphicFramePr/>
            <p:nvPr/>
          </p:nvGraphicFramePr>
          <p:xfrm>
            <a:off x="0" y="0"/>
            <a:ext cx="5573501" cy="5573501"/>
          </p:xfrm>
          <a:graphic xmlns:a="http://schemas.openxmlformats.org/drawingml/2006/main">
            <a:graphicData uri="http://schemas.openxmlformats.org/drawingml/2006/chart">
              <c:chart xmlns:c="http://schemas.openxmlformats.org/drawingml/2006/chart" r:id="rId3"/>
            </a:graphicData>
          </a:graphic>
        </p:graphicFrame>
      </p:grpSp>
      <p:sp>
        <p:nvSpPr>
          <p:cNvPr id="216" name="Source: Rapporto Eurispes"/>
          <p:cNvSpPr txBox="1"/>
          <p:nvPr/>
        </p:nvSpPr>
        <p:spPr>
          <a:xfrm>
            <a:off x="19916524" y="12915899"/>
            <a:ext cx="4095523"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sz="2600">
                <a:solidFill>
                  <a:srgbClr val="FFFFFF"/>
                </a:solidFill>
              </a:defRPr>
            </a:lvl1pPr>
          </a:lstStyle>
          <a:p>
            <a:pPr/>
            <a:r>
              <a:t>Source: Rapporto Eurispes</a:t>
            </a:r>
          </a:p>
        </p:txBody>
      </p:sp>
      <p:sp>
        <p:nvSpPr>
          <p:cNvPr id="217" name="Buy pre-cooked food"/>
          <p:cNvSpPr txBox="1"/>
          <p:nvPr/>
        </p:nvSpPr>
        <p:spPr>
          <a:xfrm>
            <a:off x="8789034" y="2246196"/>
            <a:ext cx="6805931"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1800"/>
              </a:spcBef>
              <a:defRPr b="0" spc="-55" sz="5500">
                <a:solidFill>
                  <a:srgbClr val="FFFFFF"/>
                </a:solidFill>
              </a:defRPr>
            </a:lvl1pPr>
          </a:lstStyle>
          <a:p>
            <a:pPr/>
            <a:r>
              <a:t> Buy pre-cooked food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21" name="Line"/>
          <p:cNvSpPr/>
          <p:nvPr/>
        </p:nvSpPr>
        <p:spPr>
          <a:xfrm flipV="1">
            <a:off x="-717213" y="-405250"/>
            <a:ext cx="3580536" cy="3580536"/>
          </a:xfrm>
          <a:prstGeom prst="line">
            <a:avLst/>
          </a:prstGeom>
          <a:ln w="279400">
            <a:solidFill>
              <a:srgbClr val="E2B63D"/>
            </a:solidFill>
            <a:miter lim="400000"/>
          </a:ln>
        </p:spPr>
        <p:txBody>
          <a:bodyPr lIns="50800" tIns="50800" rIns="50800" bIns="50800" anchor="ctr"/>
          <a:lstStyle/>
          <a:p>
            <a:pPr/>
          </a:p>
        </p:txBody>
      </p:sp>
      <p:sp>
        <p:nvSpPr>
          <p:cNvPr id="222" name="Line"/>
          <p:cNvSpPr/>
          <p:nvPr/>
        </p:nvSpPr>
        <p:spPr>
          <a:xfrm flipV="1">
            <a:off x="-1230026" y="-870670"/>
            <a:ext cx="3580536" cy="3580536"/>
          </a:xfrm>
          <a:prstGeom prst="line">
            <a:avLst/>
          </a:prstGeom>
          <a:ln w="279400">
            <a:solidFill>
              <a:srgbClr val="E2B63D"/>
            </a:solidFill>
            <a:miter lim="400000"/>
          </a:ln>
        </p:spPr>
        <p:txBody>
          <a:bodyPr lIns="50800" tIns="50800" rIns="50800" bIns="50800" anchor="ctr"/>
          <a:lstStyle/>
          <a:p>
            <a:pPr/>
          </a:p>
        </p:txBody>
      </p:sp>
      <p:grpSp>
        <p:nvGrpSpPr>
          <p:cNvPr id="225" name="Group"/>
          <p:cNvGrpSpPr/>
          <p:nvPr/>
        </p:nvGrpSpPr>
        <p:grpSpPr>
          <a:xfrm>
            <a:off x="9329425" y="3995425"/>
            <a:ext cx="5725150" cy="5725150"/>
            <a:chOff x="0" y="0"/>
            <a:chExt cx="5725148" cy="5725148"/>
          </a:xfrm>
        </p:grpSpPr>
        <p:sp>
          <p:nvSpPr>
            <p:cNvPr id="223" name="66%"/>
            <p:cNvSpPr txBox="1"/>
            <p:nvPr/>
          </p:nvSpPr>
          <p:spPr>
            <a:xfrm>
              <a:off x="1316781" y="1974969"/>
              <a:ext cx="3091588" cy="17752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1100">
                  <a:solidFill>
                    <a:srgbClr val="FFFFFF"/>
                  </a:solidFill>
                </a:defRPr>
              </a:lvl1pPr>
            </a:lstStyle>
            <a:p>
              <a:pPr/>
              <a:r>
                <a:t>66%</a:t>
              </a:r>
            </a:p>
          </p:txBody>
        </p:sp>
        <p:graphicFrame>
          <p:nvGraphicFramePr>
            <p:cNvPr id="224" name="2D Doughnut Chart"/>
            <p:cNvGraphicFramePr/>
            <p:nvPr/>
          </p:nvGraphicFramePr>
          <p:xfrm>
            <a:off x="0" y="0"/>
            <a:ext cx="5725149" cy="5725149"/>
          </p:xfrm>
          <a:graphic xmlns:a="http://schemas.openxmlformats.org/drawingml/2006/main">
            <a:graphicData uri="http://schemas.openxmlformats.org/drawingml/2006/chart">
              <c:chart xmlns:c="http://schemas.openxmlformats.org/drawingml/2006/chart" r:id="rId3"/>
            </a:graphicData>
          </a:graphic>
        </p:graphicFrame>
      </p:grpSp>
      <p:sp>
        <p:nvSpPr>
          <p:cNvPr id="226" name="Source: Ipsos"/>
          <p:cNvSpPr txBox="1"/>
          <p:nvPr/>
        </p:nvSpPr>
        <p:spPr>
          <a:xfrm>
            <a:off x="19913600" y="12915899"/>
            <a:ext cx="2144701"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sz="2600">
                <a:solidFill>
                  <a:srgbClr val="FFFFFF"/>
                </a:solidFill>
              </a:defRPr>
            </a:lvl1pPr>
          </a:lstStyle>
          <a:p>
            <a:pPr/>
            <a:r>
              <a:t>Source: Ipsos</a:t>
            </a:r>
          </a:p>
        </p:txBody>
      </p:sp>
      <p:sp>
        <p:nvSpPr>
          <p:cNvPr id="227" name="Eat out once or twice a week"/>
          <p:cNvSpPr txBox="1"/>
          <p:nvPr/>
        </p:nvSpPr>
        <p:spPr>
          <a:xfrm>
            <a:off x="7711947" y="2247900"/>
            <a:ext cx="8960105"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1800"/>
              </a:spcBef>
              <a:defRPr b="0" spc="-55" sz="5500">
                <a:solidFill>
                  <a:srgbClr val="FFFFFF"/>
                </a:solidFill>
              </a:defRPr>
            </a:lvl1pPr>
          </a:lstStyle>
          <a:p>
            <a:pPr/>
            <a:r>
              <a:t>Eat out once or twice a week</a:t>
            </a:r>
          </a:p>
        </p:txBody>
      </p:sp>
      <p:sp>
        <p:nvSpPr>
          <p:cNvPr id="228" name="Based on 9000 people aged 16-26"/>
          <p:cNvSpPr txBox="1"/>
          <p:nvPr/>
        </p:nvSpPr>
        <p:spPr>
          <a:xfrm>
            <a:off x="7834169" y="10822771"/>
            <a:ext cx="8715662"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0" sz="4000">
                <a:solidFill>
                  <a:srgbClr val="FFFFFF"/>
                </a:solidFill>
              </a:defRPr>
            </a:lvl1pPr>
          </a:lstStyle>
          <a:p>
            <a:pPr/>
            <a:r>
              <a:t>Based on 9000 people aged 16-26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191919"/>
            </a:gs>
            <a:gs pos="100000">
              <a:srgbClr val="191919"/>
            </a:gs>
          </a:gsLst>
          <a:lin ang="5400000" scaled="0"/>
        </a:gradFill>
      </p:bgPr>
    </p:bg>
    <p:spTree>
      <p:nvGrpSpPr>
        <p:cNvPr id="1" name=""/>
        <p:cNvGrpSpPr/>
        <p:nvPr/>
      </p:nvGrpSpPr>
      <p:grpSpPr>
        <a:xfrm>
          <a:off x="0" y="0"/>
          <a:ext cx="0" cy="0"/>
          <a:chOff x="0" y="0"/>
          <a:chExt cx="0" cy="0"/>
        </a:xfrm>
      </p:grpSpPr>
      <p:sp>
        <p:nvSpPr>
          <p:cNvPr id="232" name="What do we want to do?"/>
          <p:cNvSpPr txBox="1"/>
          <p:nvPr>
            <p:ph type="ctrTitle"/>
          </p:nvPr>
        </p:nvSpPr>
        <p:spPr>
          <a:xfrm>
            <a:off x="3230960" y="3789923"/>
            <a:ext cx="17922080" cy="3364942"/>
          </a:xfrm>
          <a:prstGeom prst="rect">
            <a:avLst/>
          </a:prstGeom>
        </p:spPr>
        <p:txBody>
          <a:bodyPr/>
          <a:lstStyle>
            <a:lvl1pPr>
              <a:defRPr>
                <a:solidFill>
                  <a:srgbClr val="F5C945"/>
                </a:solidFill>
              </a:defRPr>
            </a:lvl1pPr>
          </a:lstStyle>
          <a:p>
            <a:pPr/>
            <a:r>
              <a:t>What do we want to do?</a:t>
            </a:r>
          </a:p>
        </p:txBody>
      </p:sp>
      <p:sp>
        <p:nvSpPr>
          <p:cNvPr id="233" name="Make the experience:…"/>
          <p:cNvSpPr txBox="1"/>
          <p:nvPr/>
        </p:nvSpPr>
        <p:spPr>
          <a:xfrm>
            <a:off x="3281760" y="4449562"/>
            <a:ext cx="16193789" cy="55019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1365469">
              <a:lnSpc>
                <a:spcPct val="80000"/>
              </a:lnSpc>
              <a:spcBef>
                <a:spcPts val="0"/>
              </a:spcBef>
              <a:defRPr b="0" spc="-168" sz="8400">
                <a:solidFill>
                  <a:srgbClr val="FFFFFF"/>
                </a:solidFill>
                <a:latin typeface="Helvetica Neue Medium"/>
                <a:ea typeface="Helvetica Neue Medium"/>
                <a:cs typeface="Helvetica Neue Medium"/>
                <a:sym typeface="Helvetica Neue Medium"/>
              </a:defRPr>
            </a:pPr>
          </a:p>
          <a:p>
            <a:pPr defTabSz="1365469">
              <a:lnSpc>
                <a:spcPct val="80000"/>
              </a:lnSpc>
              <a:spcBef>
                <a:spcPts val="0"/>
              </a:spcBef>
              <a:defRPr b="0" spc="-168" sz="8400">
                <a:solidFill>
                  <a:srgbClr val="FFFFFF"/>
                </a:solidFill>
              </a:defRPr>
            </a:pPr>
            <a:r>
              <a:t>Make the experience:</a:t>
            </a:r>
          </a:p>
          <a:p>
            <a:pPr marL="128015" indent="-128015" defTabSz="1365469">
              <a:lnSpc>
                <a:spcPct val="80000"/>
              </a:lnSpc>
              <a:spcBef>
                <a:spcPts val="0"/>
              </a:spcBef>
              <a:buSzPct val="100000"/>
              <a:buChar char="-"/>
              <a:defRPr b="0" spc="-168" sz="8400">
                <a:solidFill>
                  <a:srgbClr val="FFFFFF"/>
                </a:solidFill>
              </a:defRPr>
            </a:pPr>
            <a:r>
              <a:t> engaging</a:t>
            </a:r>
          </a:p>
          <a:p>
            <a:pPr marL="128015" indent="-128015" defTabSz="1365469">
              <a:lnSpc>
                <a:spcPct val="80000"/>
              </a:lnSpc>
              <a:spcBef>
                <a:spcPts val="0"/>
              </a:spcBef>
              <a:buSzPct val="100000"/>
              <a:buChar char="-"/>
              <a:defRPr b="0" spc="-168" sz="8400">
                <a:solidFill>
                  <a:srgbClr val="FFFFFF"/>
                </a:solidFill>
              </a:defRPr>
            </a:pPr>
            <a:r>
              <a:t> interactive</a:t>
            </a:r>
          </a:p>
        </p:txBody>
      </p:sp>
      <p:sp>
        <p:nvSpPr>
          <p:cNvPr id="234" name="Triangle"/>
          <p:cNvSpPr/>
          <p:nvPr/>
        </p:nvSpPr>
        <p:spPr>
          <a:xfrm>
            <a:off x="452031" y="9718873"/>
            <a:ext cx="3442395" cy="344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E2B63D"/>
          </a:solidFill>
          <a:ln w="12700">
            <a:miter lim="400000"/>
          </a:ln>
        </p:spPr>
        <p:txBody>
          <a:bodyPr lIns="50800" tIns="50800" rIns="50800" bIns="50800" anchor="ctr"/>
          <a:lstStyle/>
          <a:p>
            <a:pPr algn="ctr" defTabSz="825500">
              <a:lnSpc>
                <a:spcPct val="100000"/>
              </a:lnSpc>
              <a:spcBef>
                <a:spcPts val="0"/>
              </a:spcBef>
              <a:defRPr b="0" sz="3200">
                <a:latin typeface="Helvetica Neue Medium"/>
                <a:ea typeface="Helvetica Neue Medium"/>
                <a:cs typeface="Helvetica Neue Medium"/>
                <a:sym typeface="Helvetica Neue Medium"/>
              </a:defRPr>
            </a:pPr>
          </a:p>
        </p:txBody>
      </p:sp>
      <p:sp>
        <p:nvSpPr>
          <p:cNvPr id="235" name="Triangle"/>
          <p:cNvSpPr/>
          <p:nvPr/>
        </p:nvSpPr>
        <p:spPr>
          <a:xfrm rot="10800000">
            <a:off x="20670431" y="390567"/>
            <a:ext cx="3442395" cy="344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E2B63D"/>
          </a:solidFill>
          <a:ln w="12700">
            <a:miter lim="400000"/>
          </a:ln>
        </p:spPr>
        <p:txBody>
          <a:bodyPr lIns="50800" tIns="50800" rIns="50800" bIns="50800" anchor="ctr"/>
          <a:lstStyle/>
          <a:p>
            <a:pPr algn="ctr" defTabSz="825500">
              <a:lnSpc>
                <a:spcPct val="100000"/>
              </a:lnSpc>
              <a:spcBef>
                <a:spcPts val="0"/>
              </a:spcBef>
              <a:defRPr b="0" sz="3200">
                <a:latin typeface="Helvetica Neue Medium"/>
                <a:ea typeface="Helvetica Neue Medium"/>
                <a:cs typeface="Helvetica Neue Medium"/>
                <a:sym typeface="Helvetica Neue Medium"/>
              </a:defRPr>
            </a:pPr>
          </a:p>
        </p:txBody>
      </p:sp>
      <p:sp>
        <p:nvSpPr>
          <p:cNvPr id="236" name="Line"/>
          <p:cNvSpPr/>
          <p:nvPr/>
        </p:nvSpPr>
        <p:spPr>
          <a:xfrm flipH="1" flipV="1">
            <a:off x="-1045696" y="8959234"/>
            <a:ext cx="4507449" cy="4507450"/>
          </a:xfrm>
          <a:prstGeom prst="line">
            <a:avLst/>
          </a:prstGeom>
          <a:ln w="279400">
            <a:solidFill>
              <a:srgbClr val="191919"/>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5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3"/>
                                        </p:tgtEl>
                                        <p:attrNameLst>
                                          <p:attrName>style.visibility</p:attrName>
                                        </p:attrNameLst>
                                      </p:cBhvr>
                                      <p:to>
                                        <p:strVal val="visible"/>
                                      </p:to>
                                    </p:set>
                                    <p:animEffect filter="fade" transition="in">
                                      <p:cBhvr>
                                        <p:cTn id="7"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38" name="FUN!"/>
          <p:cNvSpPr txBox="1"/>
          <p:nvPr>
            <p:ph type="ctrTitle"/>
          </p:nvPr>
        </p:nvSpPr>
        <p:spPr>
          <a:xfrm>
            <a:off x="3111498" y="1514137"/>
            <a:ext cx="21971004" cy="9411509"/>
          </a:xfrm>
          <a:prstGeom prst="rect">
            <a:avLst/>
          </a:prstGeom>
        </p:spPr>
        <p:txBody>
          <a:bodyPr/>
          <a:lstStyle>
            <a:lvl1pPr>
              <a:defRPr spc="-1200" sz="60000">
                <a:solidFill>
                  <a:srgbClr val="F5C945"/>
                </a:solidFill>
              </a:defRPr>
            </a:lvl1pPr>
          </a:lstStyle>
          <a:p>
            <a:pPr/>
            <a:r>
              <a:t>FUN!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38"/>
                                        </p:tgtEl>
                                        <p:attrNameLst>
                                          <p:attrName>style.visibility</p:attrName>
                                        </p:attrNameLst>
                                      </p:cBhvr>
                                      <p:to>
                                        <p:strVal val="visible"/>
                                      </p:to>
                                    </p:set>
                                    <p:animEffect filter="dissolve" transition="in">
                                      <p:cBhvr>
                                        <p:cTn id="7"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91919"/>
        </a:solidFill>
      </p:bgPr>
    </p:bg>
    <p:spTree>
      <p:nvGrpSpPr>
        <p:cNvPr id="1" name=""/>
        <p:cNvGrpSpPr/>
        <p:nvPr/>
      </p:nvGrpSpPr>
      <p:grpSpPr>
        <a:xfrm>
          <a:off x="0" y="0"/>
          <a:ext cx="0" cy="0"/>
          <a:chOff x="0" y="0"/>
          <a:chExt cx="0" cy="0"/>
        </a:xfrm>
      </p:grpSpPr>
      <p:sp>
        <p:nvSpPr>
          <p:cNvPr id="240" name="How?"/>
          <p:cNvSpPr txBox="1"/>
          <p:nvPr/>
        </p:nvSpPr>
        <p:spPr>
          <a:xfrm>
            <a:off x="6924425" y="4478578"/>
            <a:ext cx="10535150" cy="4758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487386">
              <a:lnSpc>
                <a:spcPct val="80000"/>
              </a:lnSpc>
              <a:spcBef>
                <a:spcPts val="0"/>
              </a:spcBef>
              <a:defRPr spc="-610" sz="30500">
                <a:solidFill>
                  <a:srgbClr val="FFFFFF"/>
                </a:solidFill>
              </a:defRPr>
            </a:lvl1pPr>
          </a:lstStyle>
          <a:p>
            <a:pPr/>
            <a:r>
              <a:t>How?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1" baseline="0" cap="none" i="0" spc="0" strike="noStrike" sz="200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